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14EBC-FB9F-94C5-8733-77481E566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B94ED38-703B-24CA-EBEE-C7DEDB009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711F87-1FCE-1528-704F-E1EAE8E9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32BDF-EEC9-2204-D4AB-D88F6376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D53A7A-E851-5D52-424F-E4BD5B45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31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9C33C5-7006-6AA4-1115-27A6C747A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16A6F2A-820C-F00F-2582-4C657C93B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C54F4A-0428-CE49-280B-C663F476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4F312B-EE9B-BAA8-634E-81A82486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57ABD3-224E-620D-671A-19A435A5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6559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AC9D12E-ED08-A3F4-604F-52E916CA2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30D0787-9ADB-7F30-BC83-733962476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85FBEF-5E4C-E949-094E-EA231ED5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1C3F0E-40DA-11A5-8770-D4420168A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292664-15E5-7766-6FC4-9F0B8A4F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467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4CA72-5821-A4F1-D117-4272FECB8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8ECD39-4806-3064-44E5-5CEE4DE17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AF61FF-585F-4A8F-6D6D-BB9456EBA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57F43B-F839-A0C3-1BFC-974B1A103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DCF143-6666-1F79-AA0C-7A33AADF7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01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5E0E8-7AB8-215D-7C49-30D04842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1D6EF5-6DFC-C7AD-2AB3-4CF7D422F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AB9DEA-2215-0356-870F-C9CEE98F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E84CC9-A56C-0AE2-C756-582A75CF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A686F7-8403-CFE3-1480-3CCB2CE3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79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1B98D-05A0-E6BB-A04F-31290F99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0D0D7A-AC0C-122D-37BC-B3F282BE8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148CD7-BF87-6B78-84F8-8E20691A2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F0DAD6-0868-2E20-E5DA-B5444E997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9AB22B-7C80-1E35-396B-2AF4AD8D5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DA017C-0B09-3A98-48C3-BAF5C85CC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878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E0D99-BBD3-14C1-38EE-3242CB4CC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781AE5-E930-E63B-3053-C4BD9C61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ED3D3A-891F-94A3-526D-F49BD8EF2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52BFD1-9A45-E4F4-47AD-231C250F6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1DD454F-67BB-94CF-06F4-326C78C57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61A6556-FC4F-C48A-8D91-E7917EDB6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8C77BCF-9D85-F775-0402-D0DD99E2F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B35FA74-F64A-54EC-0E98-E9757487F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5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084DC-2EEF-1CC9-49AD-5F8C97A2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A6C374A-6E53-DDA3-2629-7186118D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0D88CE-3EA1-3382-0D11-149C51B90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FFCE96-B82C-4246-115E-98BD4146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22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B5C24F0-6A7F-EDF9-E1AC-0C9AA2B78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5CF9E3-3041-327A-886C-36572232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9FF3C0-7685-313B-7654-FCC92392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20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C9B94-939A-8FE2-F2F1-36871F4E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1FC604-5143-7A1C-68C5-788377A4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9B8614-0669-0290-9440-6EED03AC5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001885-146C-2A6C-B5E6-366D6D821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6334581-2B7B-F28D-D4A8-C52FD6E4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21E1AC-A8EE-84FB-6D97-03554CD7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739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FD024-2DEF-40E1-1833-2A1C103D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0B680BB-A8FE-F5A4-D928-DEB522B22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903308-D7DA-EAE9-7F7C-561440CC5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480A90-DAEF-4C46-ADAF-12ED45B6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F2B0C6-F706-1CCB-29FC-36A9FC88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D83DE9-D4C3-E88D-224B-EEC55B4C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2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6FEB8D8-AB08-98F4-126B-485AB0B0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747906-8444-50DD-2F32-33F5F684A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64D49F-832A-C246-E599-AC34F9039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9B640C-5A99-43C6-A666-F649695574B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006308-B4D8-1371-0E0D-645CCDF4D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E5DBAF-9DF0-4700-780C-A5542961F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949A74-16AA-40C7-BE04-EC66A2C901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13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08C34D00-773D-8815-EC1A-FFF7B47E3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sz="4400" dirty="0"/>
              <a:t>Wir verkaufen Ihnen unsere hochwertigen Bordeaux Weine für Zuhause oder auch als Geschenk Idee</a:t>
            </a:r>
            <a:br>
              <a:rPr lang="de-DE" dirty="0"/>
            </a:b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D18D62A-2ADF-7552-E3D5-A4958A570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Gute Gründe die Weine hier zu kaufen: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Gleichbleibende Lagertemperatur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Keine Vibrationen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Dunkle Lagerung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 Bruchrisiko durch Versand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0812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A600945-3B0B-E823-E6C1-E32CA217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Château </a:t>
            </a:r>
            <a:r>
              <a:rPr lang="en-US" sz="4000" dirty="0" err="1"/>
              <a:t>Pedesclaux</a:t>
            </a:r>
            <a:endParaRPr lang="en-US" sz="40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4834C24-9E6D-22BA-E6CC-1978692CE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1995 er </a:t>
            </a:r>
            <a:r>
              <a:rPr lang="en-US" sz="2000" dirty="0" err="1"/>
              <a:t>Flasche</a:t>
            </a:r>
            <a:r>
              <a:rPr lang="en-US" sz="2000" dirty="0"/>
              <a:t> 0,75 l		40,00 €</a:t>
            </a:r>
          </a:p>
        </p:txBody>
      </p:sp>
      <p:pic>
        <p:nvPicPr>
          <p:cNvPr id="8" name="Bildplatzhalter 7" descr="Ein Bild, das Text, Glasflasche, Drink, Alkoholisches Getränk enthält.&#10;&#10;Automatisch generierte Beschreibung">
            <a:extLst>
              <a:ext uri="{FF2B5EF4-FFF2-40B4-BE49-F238E27FC236}">
                <a16:creationId xmlns:a16="http://schemas.microsoft.com/office/drawing/2014/main" id="{AB198455-8A05-D779-248C-19D9C4E158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5" b="-2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90597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2C318-5B76-2ED8-DD84-67B8D700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95042" cy="1600200"/>
          </a:xfrm>
        </p:spPr>
        <p:txBody>
          <a:bodyPr>
            <a:normAutofit/>
          </a:bodyPr>
          <a:lstStyle/>
          <a:p>
            <a:r>
              <a:rPr lang="de-DE" sz="4000" dirty="0"/>
              <a:t>Château </a:t>
            </a:r>
            <a:r>
              <a:rPr lang="de-DE" sz="4000" dirty="0" err="1"/>
              <a:t>d´Armailhac</a:t>
            </a:r>
            <a:endParaRPr lang="de-DE" sz="4000" dirty="0"/>
          </a:p>
        </p:txBody>
      </p:sp>
      <p:pic>
        <p:nvPicPr>
          <p:cNvPr id="6" name="Bildplatzhalter 5" descr="Ein Bild, das Text, Wein, Glasflasche, Weinflasche enthält.&#10;&#10;Automatisch generierte Beschreibung">
            <a:extLst>
              <a:ext uri="{FF2B5EF4-FFF2-40B4-BE49-F238E27FC236}">
                <a16:creationId xmlns:a16="http://schemas.microsoft.com/office/drawing/2014/main" id="{86752C01-C92A-0FA5-A9E0-D4DD9F3449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6" r="32206"/>
          <a:stretch>
            <a:fillRect/>
          </a:stretch>
        </p:blipFill>
        <p:spPr>
          <a:xfrm rot="5400000">
            <a:off x="7475296" y="1142861"/>
            <a:ext cx="3811590" cy="469504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4AFAF0-181C-A5B0-B7B3-A50B51D9A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256212" cy="3811588"/>
          </a:xfrm>
        </p:spPr>
        <p:txBody>
          <a:bodyPr>
            <a:normAutofit/>
          </a:bodyPr>
          <a:lstStyle/>
          <a:p>
            <a:endParaRPr lang="de-DE" sz="2800" dirty="0"/>
          </a:p>
          <a:p>
            <a:r>
              <a:rPr lang="de-DE" sz="2800" dirty="0"/>
              <a:t>1998er Flasche 0,75 l	60,00 €</a:t>
            </a:r>
          </a:p>
          <a:p>
            <a:endParaRPr lang="de-DE" sz="2800" dirty="0"/>
          </a:p>
          <a:p>
            <a:r>
              <a:rPr lang="de-DE" sz="2800" dirty="0"/>
              <a:t>2005er Flasche 0,75 l	80,00 €</a:t>
            </a:r>
          </a:p>
        </p:txBody>
      </p:sp>
    </p:spTree>
    <p:extLst>
      <p:ext uri="{BB962C8B-B14F-4D97-AF65-F5344CB8AC3E}">
        <p14:creationId xmlns:p14="http://schemas.microsoft.com/office/powerpoint/2010/main" val="4106231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55075C-2262-FB76-5ACA-E4361782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75" y="457200"/>
            <a:ext cx="5371292" cy="1600200"/>
          </a:xfrm>
        </p:spPr>
        <p:txBody>
          <a:bodyPr>
            <a:normAutofit/>
          </a:bodyPr>
          <a:lstStyle/>
          <a:p>
            <a:r>
              <a:rPr lang="de-DE" sz="4000" dirty="0"/>
              <a:t>Château </a:t>
            </a:r>
            <a:br>
              <a:rPr lang="de-DE" sz="4000" dirty="0"/>
            </a:br>
            <a:r>
              <a:rPr lang="de-DE" sz="4000" dirty="0"/>
              <a:t>Haut-</a:t>
            </a:r>
            <a:r>
              <a:rPr lang="de-DE" sz="4000" dirty="0" err="1"/>
              <a:t>Bages</a:t>
            </a:r>
            <a:r>
              <a:rPr lang="de-DE" sz="4000" dirty="0"/>
              <a:t> </a:t>
            </a:r>
            <a:r>
              <a:rPr lang="de-DE" sz="4000" dirty="0" err="1"/>
              <a:t>Averous</a:t>
            </a:r>
            <a:endParaRPr lang="de-DE" sz="4000" dirty="0"/>
          </a:p>
        </p:txBody>
      </p:sp>
      <p:pic>
        <p:nvPicPr>
          <p:cNvPr id="6" name="Bildplatzhalter 5" descr="Ein Bild, das Text, Glasflasche, Drink, Wein enthält.&#10;&#10;Automatisch generierte Beschreibung">
            <a:extLst>
              <a:ext uri="{FF2B5EF4-FFF2-40B4-BE49-F238E27FC236}">
                <a16:creationId xmlns:a16="http://schemas.microsoft.com/office/drawing/2014/main" id="{A4D95F74-D6E5-6853-E05D-8EAC5C3F56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6" r="32206"/>
          <a:stretch>
            <a:fillRect/>
          </a:stretch>
        </p:blipFill>
        <p:spPr>
          <a:xfrm rot="5400000">
            <a:off x="6674314" y="1149377"/>
            <a:ext cx="4842621" cy="4596601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9A78A3-3DC2-9DB9-75D5-6E7007C67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267" y="2057400"/>
            <a:ext cx="5371292" cy="3811588"/>
          </a:xfrm>
        </p:spPr>
        <p:txBody>
          <a:bodyPr/>
          <a:lstStyle/>
          <a:p>
            <a:endParaRPr lang="de-DE" sz="2800" dirty="0"/>
          </a:p>
          <a:p>
            <a:r>
              <a:rPr lang="de-DE" sz="2800" dirty="0"/>
              <a:t>1996er Flasche 0,75 l  	50,00 €</a:t>
            </a:r>
          </a:p>
          <a:p>
            <a:endParaRPr lang="de-DE" sz="2800" dirty="0"/>
          </a:p>
          <a:p>
            <a:r>
              <a:rPr lang="de-DE" sz="2800" dirty="0"/>
              <a:t>1997er Flasche 0,75 l	50,00 €</a:t>
            </a:r>
          </a:p>
          <a:p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136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8F2AE-9118-50CB-094A-37B3CBF51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52" y="450057"/>
            <a:ext cx="5256212" cy="1600200"/>
          </a:xfrm>
        </p:spPr>
        <p:txBody>
          <a:bodyPr>
            <a:normAutofit/>
          </a:bodyPr>
          <a:lstStyle/>
          <a:p>
            <a:r>
              <a:rPr lang="de-DE" sz="4400" dirty="0"/>
              <a:t>Château Lynch </a:t>
            </a:r>
            <a:r>
              <a:rPr lang="de-DE" sz="4400" dirty="0" err="1"/>
              <a:t>Bages</a:t>
            </a:r>
            <a:endParaRPr lang="de-DE" sz="4400" dirty="0"/>
          </a:p>
        </p:txBody>
      </p:sp>
      <p:pic>
        <p:nvPicPr>
          <p:cNvPr id="6" name="Bildplatzhalter 5" descr="Ein Bild, das Text, Glasflasche, Drink, Essen enthält.&#10;&#10;Automatisch generierte Beschreibung">
            <a:extLst>
              <a:ext uri="{FF2B5EF4-FFF2-40B4-BE49-F238E27FC236}">
                <a16:creationId xmlns:a16="http://schemas.microsoft.com/office/drawing/2014/main" id="{A661B879-B2CF-BCEA-DA1D-06830793A7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r="24259"/>
          <a:stretch>
            <a:fillRect/>
          </a:stretch>
        </p:blipFill>
        <p:spPr>
          <a:xfrm rot="5400000">
            <a:off x="6778625" y="1284288"/>
            <a:ext cx="4881563" cy="427355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9E332BA-7F2B-176D-D550-F948C7893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898" y="2050257"/>
            <a:ext cx="5256212" cy="3099713"/>
          </a:xfrm>
        </p:spPr>
        <p:txBody>
          <a:bodyPr>
            <a:normAutofit/>
          </a:bodyPr>
          <a:lstStyle/>
          <a:p>
            <a:endParaRPr lang="de-DE" sz="2800" dirty="0"/>
          </a:p>
          <a:p>
            <a:r>
              <a:rPr lang="de-DE" sz="2800" dirty="0"/>
              <a:t>1998er Flasche 0,75 l 	  97,50 €</a:t>
            </a:r>
          </a:p>
          <a:p>
            <a:endParaRPr lang="de-DE" sz="2800" dirty="0"/>
          </a:p>
          <a:p>
            <a:r>
              <a:rPr lang="de-DE" sz="2800" dirty="0"/>
              <a:t>1999er Flasche 0,75 l 	  97,50 €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815376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70689-771B-F1EA-8278-F01BF25E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551680" cy="1600200"/>
          </a:xfrm>
        </p:spPr>
        <p:txBody>
          <a:bodyPr>
            <a:normAutofit/>
          </a:bodyPr>
          <a:lstStyle/>
          <a:p>
            <a:r>
              <a:rPr lang="de-DE" sz="4400" dirty="0"/>
              <a:t>Château </a:t>
            </a:r>
            <a:br>
              <a:rPr lang="de-DE" sz="4400" dirty="0"/>
            </a:br>
            <a:r>
              <a:rPr lang="de-DE" sz="4400" dirty="0"/>
              <a:t>Pichon-Longueville</a:t>
            </a:r>
          </a:p>
        </p:txBody>
      </p:sp>
      <p:pic>
        <p:nvPicPr>
          <p:cNvPr id="6" name="Bildplatzhalter 5" descr="Ein Bild, das Glasflasche, Im Haus, Wein, Weinflasche enthält.&#10;&#10;Automatisch generierte Beschreibung">
            <a:extLst>
              <a:ext uri="{FF2B5EF4-FFF2-40B4-BE49-F238E27FC236}">
                <a16:creationId xmlns:a16="http://schemas.microsoft.com/office/drawing/2014/main" id="{376794A5-AC09-99D6-6F8D-F4BD928A20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r="30424"/>
          <a:stretch>
            <a:fillRect/>
          </a:stretch>
        </p:blipFill>
        <p:spPr>
          <a:xfrm rot="5400000">
            <a:off x="7413747" y="835247"/>
            <a:ext cx="4182188" cy="4814284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932DCD-478A-2D08-EF63-4093AAC70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551681" cy="2743201"/>
          </a:xfrm>
        </p:spPr>
        <p:txBody>
          <a:bodyPr/>
          <a:lstStyle/>
          <a:p>
            <a:endParaRPr lang="de-DE" dirty="0"/>
          </a:p>
          <a:p>
            <a:r>
              <a:rPr lang="de-DE" sz="2800" dirty="0"/>
              <a:t>1998er Flasche 0,75 l	   90,00 €</a:t>
            </a:r>
          </a:p>
          <a:p>
            <a:endParaRPr lang="de-DE" sz="2800" dirty="0"/>
          </a:p>
          <a:p>
            <a:r>
              <a:rPr lang="de-DE" sz="2800" dirty="0"/>
              <a:t>1999er Flasche 0,75 l	   80,00 €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7104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40D71-554D-1366-00FD-C4BBB4F6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439714" cy="1600200"/>
          </a:xfrm>
        </p:spPr>
        <p:txBody>
          <a:bodyPr>
            <a:normAutofit/>
          </a:bodyPr>
          <a:lstStyle/>
          <a:p>
            <a:r>
              <a:rPr lang="de-DE" sz="4400" dirty="0"/>
              <a:t>Château Pontet-</a:t>
            </a:r>
            <a:r>
              <a:rPr lang="de-DE" sz="4400" dirty="0" err="1"/>
              <a:t>Canet</a:t>
            </a:r>
            <a:endParaRPr lang="de-DE" sz="4400" dirty="0"/>
          </a:p>
        </p:txBody>
      </p:sp>
      <p:pic>
        <p:nvPicPr>
          <p:cNvPr id="6" name="Bildplatzhalter 5" descr="Ein Bild, das Text, Glasflasche, Wein, Weinflasche enthält.&#10;&#10;Automatisch generierte Beschreibung">
            <a:extLst>
              <a:ext uri="{FF2B5EF4-FFF2-40B4-BE49-F238E27FC236}">
                <a16:creationId xmlns:a16="http://schemas.microsoft.com/office/drawing/2014/main" id="{3EC18ED7-8691-0F6F-B321-4F7E8006AD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6" r="32206"/>
          <a:stretch>
            <a:fillRect/>
          </a:stretch>
        </p:blipFill>
        <p:spPr>
          <a:xfrm rot="5400000">
            <a:off x="7587778" y="1300961"/>
            <a:ext cx="3920475" cy="4256078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3A11A6-78DE-1DFC-5295-77E47D207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1375"/>
            <a:ext cx="5439714" cy="1143001"/>
          </a:xfrm>
        </p:spPr>
        <p:txBody>
          <a:bodyPr>
            <a:normAutofit/>
          </a:bodyPr>
          <a:lstStyle/>
          <a:p>
            <a:r>
              <a:rPr lang="de-DE" sz="2800" dirty="0"/>
              <a:t>1999er Flasche 0,75 l	    85,00 €</a:t>
            </a:r>
          </a:p>
        </p:txBody>
      </p:sp>
    </p:spTree>
    <p:extLst>
      <p:ext uri="{BB962C8B-B14F-4D97-AF65-F5344CB8AC3E}">
        <p14:creationId xmlns:p14="http://schemas.microsoft.com/office/powerpoint/2010/main" val="301128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42F0D-EDA7-F8E6-3D41-1153B0C5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042700" cy="1600200"/>
          </a:xfrm>
        </p:spPr>
        <p:txBody>
          <a:bodyPr>
            <a:normAutofit/>
          </a:bodyPr>
          <a:lstStyle/>
          <a:p>
            <a:r>
              <a:rPr lang="de-DE" sz="4400" dirty="0"/>
              <a:t>Château </a:t>
            </a:r>
            <a:r>
              <a:rPr lang="de-DE" sz="4400" dirty="0" err="1"/>
              <a:t>Pibran</a:t>
            </a:r>
            <a:endParaRPr lang="de-DE" sz="4400" dirty="0"/>
          </a:p>
        </p:txBody>
      </p:sp>
      <p:pic>
        <p:nvPicPr>
          <p:cNvPr id="6" name="Bildplatzhalter 5" descr="Ein Bild, das Text, Flasche, Glasflasche, Wein enthält.&#10;&#10;Automatisch generierte Beschreibung">
            <a:extLst>
              <a:ext uri="{FF2B5EF4-FFF2-40B4-BE49-F238E27FC236}">
                <a16:creationId xmlns:a16="http://schemas.microsoft.com/office/drawing/2014/main" id="{328527D3-F4A2-2186-6716-16141872E8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6647048" y="705877"/>
            <a:ext cx="4573617" cy="524868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C77842-76FA-9F90-8C66-7646751C0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042700" cy="2020078"/>
          </a:xfrm>
        </p:spPr>
        <p:txBody>
          <a:bodyPr>
            <a:normAutofit/>
          </a:bodyPr>
          <a:lstStyle/>
          <a:p>
            <a:endParaRPr lang="de-DE" sz="2800" dirty="0"/>
          </a:p>
          <a:p>
            <a:r>
              <a:rPr lang="de-DE" sz="2800" dirty="0"/>
              <a:t>1999er Flasche 0,75 l      30,00 €</a:t>
            </a:r>
          </a:p>
        </p:txBody>
      </p:sp>
    </p:spTree>
    <p:extLst>
      <p:ext uri="{BB962C8B-B14F-4D97-AF65-F5344CB8AC3E}">
        <p14:creationId xmlns:p14="http://schemas.microsoft.com/office/powerpoint/2010/main" val="367789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Office PowerPoint</Application>
  <PresentationFormat>Breitbild</PresentationFormat>
  <Paragraphs>33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</vt:lpstr>
      <vt:lpstr>Wir verkaufen Ihnen unsere hochwertigen Bordeaux Weine für Zuhause oder auch als Geschenk Idee </vt:lpstr>
      <vt:lpstr>Château Pedesclaux</vt:lpstr>
      <vt:lpstr>Château d´Armailhac</vt:lpstr>
      <vt:lpstr>Château  Haut-Bages Averous</vt:lpstr>
      <vt:lpstr>Château Lynch Bages</vt:lpstr>
      <vt:lpstr>Château  Pichon-Longueville</vt:lpstr>
      <vt:lpstr>Château Pontet-Canet</vt:lpstr>
      <vt:lpstr>Château Pibran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Ulrike Elfers</dc:creator>
  <cp:lastModifiedBy>Ulrike Elfers</cp:lastModifiedBy>
  <cp:revision>1</cp:revision>
  <dcterms:created xsi:type="dcterms:W3CDTF">2024-09-19T18:13:19Z</dcterms:created>
  <dcterms:modified xsi:type="dcterms:W3CDTF">2024-09-19T18:39:00Z</dcterms:modified>
</cp:coreProperties>
</file>