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2192000" cy="6858000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660"/>
  </p:normalViewPr>
  <p:slideViewPr>
    <p:cSldViewPr snapToGrid="0">
      <p:cViewPr varScale="1">
        <p:scale>
          <a:sx n="103" d="100"/>
          <a:sy n="103" d="100"/>
        </p:scale>
        <p:origin x="126" y="2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091FB8C-9170-F1CE-2D1B-2566047188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6204280F-250C-4AE3-EF2F-F40EFDAEA2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/>
              <a:t>Master-Untertitelformat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901B2BB-B6EF-A33D-DD60-692D884655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32F9CF31-D44B-C0E1-2D86-A63AE07EE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741D8CE3-B1B7-B43E-2001-741339007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54868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2D005D-3342-D330-8D94-692D513A4A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34A36372-0E1F-8D82-3CAA-6604BD7477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F2A9941-BF4D-A729-1C8E-70C644EC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19DA94B-62F2-AEBD-51F5-8CDC8C322E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8E4794C1-1517-EEEF-BC8B-42853A9833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81098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207BF457-D72D-C9B5-9DEF-99F49DDBF54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12A06F00-B0F4-E0E9-2A62-C180B1A7D1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9EE9D4E9-F7B7-5102-EE44-D055D8210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A73D868-D1D0-BB9A-0BA2-272FC1DEE6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1653C9FF-9A9C-758E-E632-16243920C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71597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5FC5FBB-79C3-B54F-4957-9CA8F32FA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11B41E9-1C87-5C19-EFEC-86089AD2112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2D4A464-1510-AF3C-5365-3BE12CB64B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DCA0C295-B4A9-0DC7-ABEC-2B175EDD51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F30D4774-29C1-6A9F-E62B-4ECEE3A7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086416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B70BB2F-D59D-3ACF-B571-E23F24DD3E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BBC12D38-5315-CF9A-BAD4-A3847BF219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0AE3827-985B-EBB7-D495-BF06D23F7D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2F3C978B-1557-8DBF-731C-B4C62F5563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783BCB3-7FB8-B10C-96AF-5742B77BE9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52926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70C3E2A-7D4D-547D-8B18-AF43CC65A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30596950-0856-7879-93F3-543FF7D0DB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E67B68A-0241-5829-EA13-0F9499B9E3F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41DBB955-DD4A-6BAB-6871-621F6C8EAB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9C5BC917-FCD0-1802-A2AF-261EDF49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CB1359DB-E854-097C-B7C7-2E6C3ED3A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88027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B167AC7B-0304-3F26-E9C4-F53A015AC5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CD5995F-4934-09F5-FDF2-79BE6A9B15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F73BD7E0-51A8-19BD-F8D7-38B28F9CD2E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8E73E98D-B457-D54D-9433-CC492BB8D1E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017F353B-D487-751F-B585-0C93BFA533E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2B9FF291-6072-6B84-F717-0EFB2050E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9B48FFC9-DDA5-BE1B-EB14-375E8180B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DBEB312F-0FF2-54C2-A213-B7290D4C8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71126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6E72B11-D92D-0C40-A27C-545AB153F35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C69B2B03-F61A-0E62-36BB-22047B3FE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EDA7E462-A6AF-6885-49BF-579264F9D1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B13CA36C-9FB4-E333-6FAD-966C3A6E6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414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3A0453AA-4E09-A390-7963-5DD3CB1A86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77E388E0-FCB6-694A-5251-CDEF6635A7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A9E92D10-C283-0215-E657-E5DC805934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610753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EDE6F78-205F-22BB-18FB-8CF6644FFA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A2E5B84C-6323-ACC5-3D6A-B841F77569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816666C0-4D01-5073-BCC6-A0E7E5580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818CFE-FF75-8FC3-5F43-B555A5FCB0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394137B4-8CD2-10F9-1247-F791943B5C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5A9275B-1026-C1E6-7195-DE877A9FE5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533549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8C42696-FD28-8AE3-2B29-E1C8794E53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/>
              <a:t>Mastertitelformat bearbeiten</a:t>
            </a:r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7D50BF1B-CFE4-6DD4-06FE-36389434D5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8CC40E-E35C-0D0C-68F3-4AF522BB18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8EBB5BDC-9ED0-5676-830C-BBDF6F7C8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5DFB6F3E-9111-542F-ADCC-2A8C40D4E3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85AD5540-B127-4230-7F1B-4AA31FC8AF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43461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CE4CF9C1-501C-D7EB-1B40-AD80FBB13E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350DE68-EE2E-31D7-8C8A-C30AC91F428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35412CA5-6146-891F-9B66-161A5A06586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203E000-E5BF-4398-8D66-99F27D110B6D}" type="datetimeFigureOut">
              <a:rPr lang="de-DE" smtClean="0"/>
              <a:t>19.09.2024</a:t>
            </a:fld>
            <a:endParaRPr lang="de-DE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A0E92F41-E5C7-BF1A-8A23-16151771967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61F7C0BF-25AD-EDEB-F876-713EB3904BF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10A7DB6-38B6-454F-9F23-09EAD13BA961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122973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Untertitel 2">
            <a:extLst>
              <a:ext uri="{FF2B5EF4-FFF2-40B4-BE49-F238E27FC236}">
                <a16:creationId xmlns:a16="http://schemas.microsoft.com/office/drawing/2014/main" id="{03FDA969-03FC-E765-0CAB-13F0CB5975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de-DE" dirty="0"/>
              <a:t>Gute Gründe die Weine hier zu kaufen: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Gleichbleibende Lagertemperatur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Keine Vibrationen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Dunkle Lagerung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/>
              <a:t>Kein Bruchrisiko durch Versand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dirty="0"/>
          </a:p>
        </p:txBody>
      </p:sp>
      <p:sp>
        <p:nvSpPr>
          <p:cNvPr id="5" name="Titel 1">
            <a:extLst>
              <a:ext uri="{FF2B5EF4-FFF2-40B4-BE49-F238E27FC236}">
                <a16:creationId xmlns:a16="http://schemas.microsoft.com/office/drawing/2014/main" id="{7CD8DB55-B645-30C3-865B-71F9B5D8825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de-DE" sz="4400" dirty="0"/>
              <a:t>Wir verkaufen Ihnen unsere hochwertigen Bordeaux Weine für Zuhause oder auch als Geschenk Idee</a:t>
            </a:r>
            <a:br>
              <a:rPr lang="de-DE" dirty="0"/>
            </a:b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073381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el 3">
            <a:extLst>
              <a:ext uri="{FF2B5EF4-FFF2-40B4-BE49-F238E27FC236}">
                <a16:creationId xmlns:a16="http://schemas.microsoft.com/office/drawing/2014/main" id="{84C78C97-CD67-BE8D-DD6C-60E99E7648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La Mission </a:t>
            </a:r>
            <a:br>
              <a:rPr lang="en-US" sz="4000" dirty="0"/>
            </a:br>
            <a:r>
              <a:rPr lang="en-US" sz="4000" dirty="0"/>
              <a:t>Haut </a:t>
            </a:r>
            <a:r>
              <a:rPr lang="en-US" sz="4000" dirty="0" err="1"/>
              <a:t>Brion</a:t>
            </a:r>
            <a:endParaRPr lang="en-US" sz="4000" dirty="0"/>
          </a:p>
        </p:txBody>
      </p:sp>
      <p:sp>
        <p:nvSpPr>
          <p:cNvPr id="6" name="Textplatzhalter 5">
            <a:extLst>
              <a:ext uri="{FF2B5EF4-FFF2-40B4-BE49-F238E27FC236}">
                <a16:creationId xmlns:a16="http://schemas.microsoft.com/office/drawing/2014/main" id="{75F85E33-288D-7257-4D0B-4DCCEB7FF3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79" y="3263483"/>
            <a:ext cx="6002110" cy="70202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1988er </a:t>
            </a:r>
            <a:r>
              <a:rPr lang="en-US" sz="2000" dirty="0" err="1"/>
              <a:t>Flasche</a:t>
            </a:r>
            <a:r>
              <a:rPr lang="en-US" sz="2000" dirty="0"/>
              <a:t> 0,75 l		250,00 €</a:t>
            </a:r>
          </a:p>
        </p:txBody>
      </p:sp>
      <p:pic>
        <p:nvPicPr>
          <p:cNvPr id="8" name="Bildplatzhalter 7" descr="Ein Bild, das Glasflasche, Wein, Drink, Weinflasche enthält.&#10;&#10;Automatisch generierte Beschreibung">
            <a:extLst>
              <a:ext uri="{FF2B5EF4-FFF2-40B4-BE49-F238E27FC236}">
                <a16:creationId xmlns:a16="http://schemas.microsoft.com/office/drawing/2014/main" id="{F7A0AA74-6C8E-7B75-8B94-2AD146BE0B4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9517858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09120C3E-AFA7-EBBB-1B91-AD2856622B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de </a:t>
            </a:r>
            <a:r>
              <a:rPr lang="en-US" sz="4000" dirty="0" err="1"/>
              <a:t>Fieuzal</a:t>
            </a:r>
            <a:endParaRPr lang="en-US" sz="4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A45C73C9-2AD5-3552-26BF-3909135967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2754762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1989er </a:t>
            </a:r>
            <a:r>
              <a:rPr lang="en-US" sz="2000" dirty="0" err="1"/>
              <a:t>Flasche</a:t>
            </a:r>
            <a:r>
              <a:rPr lang="en-US" sz="2000" dirty="0"/>
              <a:t> 0,75 l		50,00 €</a:t>
            </a:r>
          </a:p>
          <a:p>
            <a:endParaRPr lang="en-US" sz="2000" dirty="0"/>
          </a:p>
          <a:p>
            <a:r>
              <a:rPr lang="en-US" sz="2000" dirty="0"/>
              <a:t>1999er </a:t>
            </a:r>
            <a:r>
              <a:rPr lang="en-US" sz="2000" dirty="0" err="1"/>
              <a:t>Flasche</a:t>
            </a:r>
            <a:r>
              <a:rPr lang="en-US" sz="2000" dirty="0"/>
              <a:t> 0,75 l		45,00 €</a:t>
            </a:r>
          </a:p>
          <a:p>
            <a:endParaRPr lang="en-US" sz="2000" dirty="0"/>
          </a:p>
          <a:p>
            <a:r>
              <a:rPr lang="en-US" sz="2000" dirty="0"/>
              <a:t>2000er </a:t>
            </a:r>
            <a:r>
              <a:rPr lang="en-US" sz="2000" dirty="0" err="1"/>
              <a:t>Flasche</a:t>
            </a:r>
            <a:r>
              <a:rPr lang="en-US" sz="2000" dirty="0"/>
              <a:t> 0,75 l		50,00 €</a:t>
            </a:r>
          </a:p>
        </p:txBody>
      </p:sp>
      <p:pic>
        <p:nvPicPr>
          <p:cNvPr id="6" name="Bildplatzhalter 5" descr="Ein Bild, das Glasflasche, Wein, Drink, Text enthält.&#10;&#10;Automatisch generierte Beschreibung">
            <a:extLst>
              <a:ext uri="{FF2B5EF4-FFF2-40B4-BE49-F238E27FC236}">
                <a16:creationId xmlns:a16="http://schemas.microsoft.com/office/drawing/2014/main" id="{9D2BC527-39F7-AB80-E15D-F3093D20FDB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908782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F5FA9BA1-22C2-53B1-BBE0-C8FA113491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04" y="537286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</a:t>
            </a:r>
            <a:br>
              <a:rPr lang="en-US" sz="4000" dirty="0"/>
            </a:br>
            <a:r>
              <a:rPr lang="en-US" sz="4000" dirty="0"/>
              <a:t>Domaine de Chevalier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FBA939B3-1651-F8B3-0AC5-B317A7B180B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372903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1995er </a:t>
            </a:r>
            <a:r>
              <a:rPr lang="en-US" sz="2000" dirty="0" err="1"/>
              <a:t>Flasche</a:t>
            </a:r>
            <a:r>
              <a:rPr lang="en-US" sz="2000" dirty="0"/>
              <a:t> 0,75 l		60,00 €</a:t>
            </a:r>
          </a:p>
          <a:p>
            <a:endParaRPr lang="en-US" sz="2000" dirty="0"/>
          </a:p>
          <a:p>
            <a:r>
              <a:rPr lang="en-US" sz="2000" dirty="0"/>
              <a:t>1996er </a:t>
            </a:r>
            <a:r>
              <a:rPr lang="en-US" sz="2000" dirty="0" err="1"/>
              <a:t>Flasche</a:t>
            </a:r>
            <a:r>
              <a:rPr lang="en-US" sz="2000" dirty="0"/>
              <a:t> 0,75 l		70,00 €</a:t>
            </a:r>
          </a:p>
          <a:p>
            <a:endParaRPr lang="en-US" sz="2000" dirty="0"/>
          </a:p>
          <a:p>
            <a:r>
              <a:rPr lang="en-US" sz="2000" dirty="0"/>
              <a:t>1999er </a:t>
            </a:r>
            <a:r>
              <a:rPr lang="en-US" sz="2000" dirty="0" err="1"/>
              <a:t>Flasche</a:t>
            </a:r>
            <a:r>
              <a:rPr lang="en-US" sz="2000" dirty="0"/>
              <a:t> 0,75 l		75,00 €</a:t>
            </a:r>
          </a:p>
          <a:p>
            <a:endParaRPr lang="en-US" sz="2000" dirty="0"/>
          </a:p>
          <a:p>
            <a:r>
              <a:rPr lang="en-US" sz="2000" dirty="0"/>
              <a:t>2000er </a:t>
            </a:r>
            <a:r>
              <a:rPr lang="en-US" sz="2000" dirty="0" err="1"/>
              <a:t>Flasche</a:t>
            </a:r>
            <a:r>
              <a:rPr lang="en-US" sz="2000" dirty="0"/>
              <a:t> 0,75 l		80,00 €</a:t>
            </a:r>
          </a:p>
        </p:txBody>
      </p:sp>
      <p:pic>
        <p:nvPicPr>
          <p:cNvPr id="6" name="Bildplatzhalter 5" descr="Ein Bild, das Wein, Glasflasche, Drink, Weinflasche enthält.&#10;&#10;Automatisch generierte Beschreibung">
            <a:extLst>
              <a:ext uri="{FF2B5EF4-FFF2-40B4-BE49-F238E27FC236}">
                <a16:creationId xmlns:a16="http://schemas.microsoft.com/office/drawing/2014/main" id="{79E169C7-2B85-DF79-284B-9FDEADC058C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7457326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platzhalter 5" descr="Ein Bild, das Wein, Glasflasche, Weinflasche, Drink enthält.&#10;&#10;Automatisch generierte Beschreibung">
            <a:extLst>
              <a:ext uri="{FF2B5EF4-FFF2-40B4-BE49-F238E27FC236}">
                <a16:creationId xmlns:a16="http://schemas.microsoft.com/office/drawing/2014/main" id="{5D6C9CD0-5595-EA89-E5B2-EF12955B85B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  <p:sp>
        <p:nvSpPr>
          <p:cNvPr id="7" name="Titel 1">
            <a:extLst>
              <a:ext uri="{FF2B5EF4-FFF2-40B4-BE49-F238E27FC236}">
                <a16:creationId xmlns:a16="http://schemas.microsoft.com/office/drawing/2014/main" id="{0F780F28-E957-6DC9-8606-C4C2257651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13" y="723900"/>
            <a:ext cx="6002337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</a:t>
            </a:r>
            <a:br>
              <a:rPr lang="en-US" sz="4000" dirty="0"/>
            </a:br>
            <a:r>
              <a:rPr lang="en-US" sz="4000" dirty="0"/>
              <a:t>Domaine de Chevalier</a:t>
            </a:r>
          </a:p>
        </p:txBody>
      </p:sp>
      <p:sp>
        <p:nvSpPr>
          <p:cNvPr id="8" name="Textplatzhalter 3">
            <a:extLst>
              <a:ext uri="{FF2B5EF4-FFF2-40B4-BE49-F238E27FC236}">
                <a16:creationId xmlns:a16="http://schemas.microsoft.com/office/drawing/2014/main" id="{A6E3C0E9-DB0A-4291-4C7A-04778CE4496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13" y="2405063"/>
            <a:ext cx="6002337" cy="372903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1995er </a:t>
            </a:r>
            <a:r>
              <a:rPr lang="en-US" sz="2000" dirty="0" err="1"/>
              <a:t>Flasche</a:t>
            </a:r>
            <a:r>
              <a:rPr lang="en-US" sz="2000" dirty="0"/>
              <a:t> 0,75 l		60,00 €</a:t>
            </a:r>
          </a:p>
          <a:p>
            <a:endParaRPr lang="en-US" sz="2000" dirty="0"/>
          </a:p>
          <a:p>
            <a:r>
              <a:rPr lang="en-US" sz="2000" dirty="0"/>
              <a:t>1996er </a:t>
            </a:r>
            <a:r>
              <a:rPr lang="en-US" sz="2000" dirty="0" err="1"/>
              <a:t>Flasche</a:t>
            </a:r>
            <a:r>
              <a:rPr lang="en-US" sz="2000" dirty="0"/>
              <a:t> 0,75 l		70,00 €</a:t>
            </a:r>
          </a:p>
          <a:p>
            <a:endParaRPr lang="en-US" sz="2000" dirty="0"/>
          </a:p>
          <a:p>
            <a:r>
              <a:rPr lang="en-US" sz="2000" dirty="0"/>
              <a:t>1999er </a:t>
            </a:r>
            <a:r>
              <a:rPr lang="en-US" sz="2000" dirty="0" err="1"/>
              <a:t>Flasche</a:t>
            </a:r>
            <a:r>
              <a:rPr lang="en-US" sz="2000" dirty="0"/>
              <a:t> 0,75 l		75,00 €</a:t>
            </a:r>
          </a:p>
          <a:p>
            <a:endParaRPr lang="en-US" sz="2000" dirty="0"/>
          </a:p>
          <a:p>
            <a:r>
              <a:rPr lang="en-US" sz="2000" dirty="0"/>
              <a:t>2000er </a:t>
            </a:r>
            <a:r>
              <a:rPr lang="en-US" sz="2000" dirty="0" err="1"/>
              <a:t>Flasche</a:t>
            </a:r>
            <a:r>
              <a:rPr lang="en-US" sz="2000" dirty="0"/>
              <a:t> 0,75 l		80,00 €</a:t>
            </a:r>
          </a:p>
        </p:txBody>
      </p:sp>
    </p:spTree>
    <p:extLst>
      <p:ext uri="{BB962C8B-B14F-4D97-AF65-F5344CB8AC3E}">
        <p14:creationId xmlns:p14="http://schemas.microsoft.com/office/powerpoint/2010/main" val="60271841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14F7C67C-CFA6-A6E6-AFD5-D0B84700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Smith Haut Lafite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956051F3-1931-A3A9-8F1B-37FD8D1CFD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80" y="2405067"/>
            <a:ext cx="6002110" cy="860647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1999er </a:t>
            </a:r>
            <a:r>
              <a:rPr lang="en-US" sz="2000" dirty="0" err="1"/>
              <a:t>Flasche</a:t>
            </a:r>
            <a:r>
              <a:rPr lang="en-US" sz="2000" dirty="0"/>
              <a:t> 0,75 l		85,00 €</a:t>
            </a:r>
          </a:p>
        </p:txBody>
      </p:sp>
      <p:pic>
        <p:nvPicPr>
          <p:cNvPr id="6" name="Bildplatzhalter 5" descr="Ein Bild, das Text, Essen, Getränk, Alkohol enthält.&#10;&#10;Automatisch generierte Beschreibung">
            <a:extLst>
              <a:ext uri="{FF2B5EF4-FFF2-40B4-BE49-F238E27FC236}">
                <a16:creationId xmlns:a16="http://schemas.microsoft.com/office/drawing/2014/main" id="{4902007A-CD43-2725-3D43-027BCAF48F1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33786218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573697EB-3EE5-5EFD-649B-CF85C88399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6679" y="723898"/>
            <a:ext cx="6002110" cy="149542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000" dirty="0"/>
              <a:t>Château La </a:t>
            </a:r>
            <a:r>
              <a:rPr lang="en-US" sz="4000" dirty="0" err="1"/>
              <a:t>Louvière</a:t>
            </a:r>
            <a:endParaRPr lang="en-US" sz="4000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2CE3D175-66A6-5502-09A8-EA7C86D865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6679" y="2405068"/>
            <a:ext cx="6002110" cy="1831030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2000" dirty="0"/>
              <a:t>1998er </a:t>
            </a:r>
            <a:r>
              <a:rPr lang="en-US" sz="2000" dirty="0" err="1"/>
              <a:t>Flasche</a:t>
            </a:r>
            <a:r>
              <a:rPr lang="en-US" sz="2000" dirty="0"/>
              <a:t> 0,75 l		25,00 €</a:t>
            </a:r>
          </a:p>
          <a:p>
            <a:endParaRPr lang="en-US" sz="2000" dirty="0"/>
          </a:p>
          <a:p>
            <a:r>
              <a:rPr lang="en-US" sz="2000" dirty="0"/>
              <a:t>1999er </a:t>
            </a:r>
            <a:r>
              <a:rPr lang="en-US" sz="2000" dirty="0" err="1"/>
              <a:t>Flasche</a:t>
            </a:r>
            <a:r>
              <a:rPr lang="en-US" sz="2000" dirty="0"/>
              <a:t> 0,75 l		30,00 €</a:t>
            </a:r>
          </a:p>
        </p:txBody>
      </p:sp>
      <p:pic>
        <p:nvPicPr>
          <p:cNvPr id="6" name="Bildplatzhalter 5" descr="Ein Bild, das Wein, Glasflasche, Text, Weinflasche enthält.&#10;&#10;Automatisch generierte Beschreibung">
            <a:extLst>
              <a:ext uri="{FF2B5EF4-FFF2-40B4-BE49-F238E27FC236}">
                <a16:creationId xmlns:a16="http://schemas.microsoft.com/office/drawing/2014/main" id="{0B4720A0-7000-802E-F56E-42B50B8CB19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185" b="-2"/>
          <a:stretch/>
        </p:blipFill>
        <p:spPr>
          <a:xfrm rot="5400000">
            <a:off x="6266720" y="932720"/>
            <a:ext cx="6858000" cy="499256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1870070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</Words>
  <Application>Microsoft Office PowerPoint</Application>
  <PresentationFormat>Breitbild</PresentationFormat>
  <Paragraphs>36</Paragraphs>
  <Slides>7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7</vt:i4>
      </vt:variant>
    </vt:vector>
  </HeadingPairs>
  <TitlesOfParts>
    <vt:vector size="11" baseType="lpstr">
      <vt:lpstr>Aptos</vt:lpstr>
      <vt:lpstr>Aptos Display</vt:lpstr>
      <vt:lpstr>Arial</vt:lpstr>
      <vt:lpstr>Office</vt:lpstr>
      <vt:lpstr>Wir verkaufen Ihnen unsere hochwertigen Bordeaux Weine für Zuhause oder auch als Geschenk Idee </vt:lpstr>
      <vt:lpstr>Château La Mission  Haut Brion</vt:lpstr>
      <vt:lpstr>Château de Fieuzal</vt:lpstr>
      <vt:lpstr>Château  Domaine de Chevalier</vt:lpstr>
      <vt:lpstr>Château  Domaine de Chevalier</vt:lpstr>
      <vt:lpstr>Château Smith Haut Lafite</vt:lpstr>
      <vt:lpstr>Château La Louvière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Ulrike Elfers</dc:creator>
  <cp:lastModifiedBy>Ulrike Elfers</cp:lastModifiedBy>
  <cp:revision>1</cp:revision>
  <dcterms:created xsi:type="dcterms:W3CDTF">2024-09-19T17:07:23Z</dcterms:created>
  <dcterms:modified xsi:type="dcterms:W3CDTF">2024-09-19T17:32:10Z</dcterms:modified>
</cp:coreProperties>
</file>