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95F62-3502-0D26-4E29-BB24A24D2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73B0AB-B82D-55AA-DEB0-405C28D3E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479C5B-B14B-1AC6-2493-4B2763ED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41BEA2-02FF-6022-AE77-C9115A60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E23409-7160-8DBC-300D-AF061130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58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5C452-32C2-F2DE-E372-9254D931C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BAD342-3670-2A54-39A9-3A48AB25D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DA1B80-A767-1D5E-96B2-F317F82A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7833DC-8E57-AA17-804D-8726308D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4976FB-CB8B-599B-0E73-007F16D2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94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051937-2870-BD49-4506-1192F862E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1EB706-0E60-489A-69DF-522DD5DC1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FB9F94-E4A4-F5D9-B3E2-776DD8A6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A51305-5E83-76B7-6C18-3DBCD101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B53034-F26E-2847-96FD-DACD4A70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42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C5ED1-562C-2BE3-BA80-9F7540D9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3A5ECC-3D70-9582-AE89-A0387A05F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E1DC2E-1B65-7312-3987-7F09D46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7093D9-7B7F-3B9F-166F-DE2635B6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E4D697-9315-CBFC-F250-7618CBF5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50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1A832-66FB-9589-3D77-E92B0A38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0F7DFB-A8BF-A652-56DB-0F90FA8D7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B9C8A7-9307-A3B1-F990-1271C765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0E23F9-DB1A-F6A1-2EAA-3CE31F7B0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71C5A5-8EE5-98B7-E98C-7974A7BE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82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F6682-EF90-C8CF-E91E-A1E04B73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3DB280-C915-862A-890D-F86067922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F3029A-A45D-9B25-0E82-267DA4F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ADD1ED-6A8A-DD0F-89C8-481A605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DACDCA-8949-53DE-310D-FC65F262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5C0271-D301-D3E4-7707-6D9D476D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31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E0268-CD7A-9A31-0FC2-660061CA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3C6D90-8EC6-37B1-19AD-2F03DF195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A4C94DE-0463-D5F4-71E9-43A59129A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198C605-EA76-4E85-B54B-E5D28550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F32F4F-AACD-B477-DC53-C656299A1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EE1F450-EAE7-1EB9-4C46-A48AC6093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C9AEB11-DDB0-65F3-FC81-CA8C93C7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8EBF995-B935-47C2-7825-AC101BF0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55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F10BE-EA45-AB56-B835-B16A965E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5CC92B-A0BA-14C3-CCD3-53746AA8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B6B6BA-CB02-DD5A-4914-4F8BF4D9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F40A10-A5A0-0E1A-3ACA-A4379C43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47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D5912B7-A14A-28AD-0E06-59F6EDBA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07E1E9-54AF-A8DE-E727-7FC0E80C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47149E-D52C-E182-3A7B-20EEF240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34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389E9-D926-10AF-55D3-64F26EDC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6089C5-A2AC-51F9-69B4-82EAFEC27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56B4-14CA-AC53-585F-B6103F702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3631AD-10E2-B046-CEF0-FBAF492E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396C0F-78E1-DD4F-49DF-2E0A5967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A6D305-3C44-533D-CEA3-9FCC2BB5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51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2E3F5-442D-5E11-34C8-03E7D1D7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854A730-B207-6E0A-F71E-9AF4A59FF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69058C-EAFE-3EA4-79C5-AF4B86D6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E44C6E-1FA3-3C33-55EB-FBC41B12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C4228A-0A8E-B1BA-F430-C8EC8B74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154396-5170-5446-5EEF-0FCDAFA2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47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5EE1EE-B2F9-0CD9-56B3-4BA3E22C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4763CC-36A0-5724-B49B-8D4F04F94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A441F2-8A06-C4DC-B372-845662638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B8991E-BFCD-4141-A73A-CB0A94C0F5BD}" type="datetimeFigureOut">
              <a:rPr lang="de-DE" smtClean="0"/>
              <a:t>30.08.2024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56D582-34CE-198C-68CA-2C6D15A68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EBC659-EA0D-D176-A9FD-7339A5CBE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45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A007D-FC41-687F-5C4D-34C7E5DB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812" y="798805"/>
            <a:ext cx="9144000" cy="2943201"/>
          </a:xfrm>
        </p:spPr>
        <p:txBody>
          <a:bodyPr>
            <a:normAutofit/>
          </a:bodyPr>
          <a:lstStyle/>
          <a:p>
            <a:r>
              <a:rPr lang="de-DE" sz="4400" dirty="0"/>
              <a:t>Wir verkaufen Ihnen unsere hochwertigen Bordeaux Weine für Zuhause oder auch als Geschenk Idee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912F65-4E96-2AF0-6E3F-FB88ADCAB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812" y="3289972"/>
            <a:ext cx="9144000" cy="2463713"/>
          </a:xfrm>
        </p:spPr>
        <p:txBody>
          <a:bodyPr>
            <a:normAutofit/>
          </a:bodyPr>
          <a:lstStyle/>
          <a:p>
            <a:r>
              <a:rPr lang="de-DE" dirty="0"/>
              <a:t>Gute Gründe die Weine hier zu kaufen: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Gleichbleibende Lagertemperatur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Keine Vibrationen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Dunkle Lagerung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 Bruchrisiko durch Versand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0455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12EF2-00F0-5DE9-3F1E-D1E10BFA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1999  oder 2005 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Suduirat</a:t>
            </a:r>
            <a:endParaRPr lang="de-DE" dirty="0"/>
          </a:p>
        </p:txBody>
      </p:sp>
      <p:pic>
        <p:nvPicPr>
          <p:cNvPr id="6" name="Bildplatzhalter 5" descr="Ein Bild, das Text, Wein, Glasflasche, Drink enthält.&#10;&#10;Automatisch generierte Beschreibung">
            <a:extLst>
              <a:ext uri="{FF2B5EF4-FFF2-40B4-BE49-F238E27FC236}">
                <a16:creationId xmlns:a16="http://schemas.microsoft.com/office/drawing/2014/main" id="{4621270B-EB8E-09FE-C20F-F3A2D0EB52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241A9B-6591-9641-E991-37C330056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2237" cy="3811588"/>
          </a:xfrm>
        </p:spPr>
        <p:txBody>
          <a:bodyPr/>
          <a:lstStyle/>
          <a:p>
            <a:r>
              <a:rPr lang="de-DE" sz="2000" dirty="0"/>
              <a:t>Preis pro 0,75 l Flasche 70,00 €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97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86976-566F-A974-A709-99E32536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2000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Guiraud</a:t>
            </a:r>
            <a:endParaRPr lang="de-DE" dirty="0"/>
          </a:p>
        </p:txBody>
      </p:sp>
      <p:pic>
        <p:nvPicPr>
          <p:cNvPr id="6" name="Bildplatzhalter 5" descr="Ein Bild, das Text, Glasflasche, Alkoholisches Getränk, Drink enthält.&#10;&#10;Automatisch generierte Beschreibung">
            <a:extLst>
              <a:ext uri="{FF2B5EF4-FFF2-40B4-BE49-F238E27FC236}">
                <a16:creationId xmlns:a16="http://schemas.microsoft.com/office/drawing/2014/main" id="{D9B13961-CDE0-374B-FAD4-CD3EF1082C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164DCD-9E8E-B664-EBDE-95254983B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75,00 €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28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633DD-2B63-BB43-FD9F-7879A2FD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2005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Rieussec</a:t>
            </a:r>
            <a:endParaRPr lang="de-DE" dirty="0"/>
          </a:p>
        </p:txBody>
      </p:sp>
      <p:pic>
        <p:nvPicPr>
          <p:cNvPr id="6" name="Bildplatzhalter 5" descr="Ein Bild, das Text, Glasflasche, Essen, Alkohol enthält.&#10;&#10;Automatisch generierte Beschreibung">
            <a:extLst>
              <a:ext uri="{FF2B5EF4-FFF2-40B4-BE49-F238E27FC236}">
                <a16:creationId xmlns:a16="http://schemas.microsoft.com/office/drawing/2014/main" id="{9C5257F8-89F9-44CB-B2FA-2CE216AE7B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523CCA-93F9-5B66-C95B-D85C28858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70,00 €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9984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AB912-6922-0638-F449-DC2B8B42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1971</a:t>
            </a:r>
            <a:br>
              <a:rPr lang="de-DE" dirty="0"/>
            </a:br>
            <a:r>
              <a:rPr lang="de-DE" dirty="0"/>
              <a:t> Château </a:t>
            </a:r>
            <a:r>
              <a:rPr lang="de-DE" dirty="0" err="1"/>
              <a:t>d´Yquem</a:t>
            </a:r>
            <a:endParaRPr lang="de-DE" dirty="0"/>
          </a:p>
        </p:txBody>
      </p:sp>
      <p:pic>
        <p:nvPicPr>
          <p:cNvPr id="6" name="Bildplatzhalter 5" descr="Ein Bild, das Essen, Drink, Glasflasche, Alkoholisches Getränk enthält.&#10;&#10;Automatisch generierte Beschreibung">
            <a:extLst>
              <a:ext uri="{FF2B5EF4-FFF2-40B4-BE49-F238E27FC236}">
                <a16:creationId xmlns:a16="http://schemas.microsoft.com/office/drawing/2014/main" id="{816165E4-A4C5-1B4E-BDE3-CC5600BFF0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141" y="338473"/>
            <a:ext cx="4871117" cy="6169024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EBE2BF-9245-3B1C-CE53-7B723FFEC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  <a:p>
            <a:r>
              <a:rPr lang="de-DE" sz="2000" dirty="0"/>
              <a:t>Preis pro 0,75l Flasche 900,00 €</a:t>
            </a:r>
          </a:p>
        </p:txBody>
      </p:sp>
    </p:spTree>
    <p:extLst>
      <p:ext uri="{BB962C8B-B14F-4D97-AF65-F5344CB8AC3E}">
        <p14:creationId xmlns:p14="http://schemas.microsoft.com/office/powerpoint/2010/main" val="331147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4F547-E72B-1D2A-DDDC-14AB3E4C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1979 </a:t>
            </a:r>
            <a:br>
              <a:rPr lang="de-DE" dirty="0"/>
            </a:br>
            <a:r>
              <a:rPr lang="de-DE" dirty="0"/>
              <a:t>Château Gilette</a:t>
            </a:r>
            <a:br>
              <a:rPr lang="de-DE" dirty="0"/>
            </a:br>
            <a:r>
              <a:rPr lang="de-DE" sz="2400" dirty="0"/>
              <a:t>crème de </a:t>
            </a:r>
            <a:r>
              <a:rPr lang="de-DE" sz="2400" dirty="0" err="1"/>
              <a:t>tête</a:t>
            </a:r>
            <a:endParaRPr lang="de-DE" dirty="0"/>
          </a:p>
        </p:txBody>
      </p:sp>
      <p:pic>
        <p:nvPicPr>
          <p:cNvPr id="6" name="Bildplatzhalter 5" descr="Ein Bild, das Glasflasche, Text, Drink, Alkoholisches Getränk enthält.&#10;&#10;Automatisch generierte Beschreibung">
            <a:extLst>
              <a:ext uri="{FF2B5EF4-FFF2-40B4-BE49-F238E27FC236}">
                <a16:creationId xmlns:a16="http://schemas.microsoft.com/office/drawing/2014/main" id="{54AC78AB-63C2-8A91-99DE-CE5E1F6320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AAB909-A0D4-FB99-8EF8-88260CD3F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300,00 €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414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331A7-ED08-C5E2-352F-9BCB5CAB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1989</a:t>
            </a:r>
            <a:br>
              <a:rPr lang="de-DE" dirty="0"/>
            </a:br>
            <a:r>
              <a:rPr lang="de-DE" dirty="0"/>
              <a:t> Château </a:t>
            </a:r>
            <a:r>
              <a:rPr lang="de-DE" dirty="0" err="1"/>
              <a:t>Lafaurie-Peyraguey</a:t>
            </a:r>
            <a:endParaRPr lang="de-DE" dirty="0"/>
          </a:p>
        </p:txBody>
      </p:sp>
      <p:pic>
        <p:nvPicPr>
          <p:cNvPr id="6" name="Bildplatzhalter 5" descr="Ein Bild, das Glasflasche, Text, Drink, Alkoholisches Getränk enthält.&#10;&#10;Automatisch generierte Beschreibung">
            <a:extLst>
              <a:ext uri="{FF2B5EF4-FFF2-40B4-BE49-F238E27FC236}">
                <a16:creationId xmlns:a16="http://schemas.microsoft.com/office/drawing/2014/main" id="{9749D910-1BBD-8088-08D0-C12B4D81D0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05146" y="1245873"/>
            <a:ext cx="4921932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884737-57CC-36A0-6034-23AAA252C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Preis pro 0,75l  Flasche 60,00 €</a:t>
            </a:r>
          </a:p>
        </p:txBody>
      </p:sp>
    </p:spTree>
    <p:extLst>
      <p:ext uri="{BB962C8B-B14F-4D97-AF65-F5344CB8AC3E}">
        <p14:creationId xmlns:p14="http://schemas.microsoft.com/office/powerpoint/2010/main" val="33408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A129F-498E-5AAD-6D92-7772E3EE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1996 </a:t>
            </a:r>
            <a:br>
              <a:rPr lang="de-DE" dirty="0"/>
            </a:br>
            <a:r>
              <a:rPr lang="de-DE" dirty="0"/>
              <a:t>Château Cameron</a:t>
            </a:r>
          </a:p>
        </p:txBody>
      </p:sp>
      <p:pic>
        <p:nvPicPr>
          <p:cNvPr id="6" name="Bildplatzhalter 5" descr="Ein Bild, das Text, Glasflasche, Wein, Drink enthält.&#10;&#10;Automatisch generierte Beschreibung">
            <a:extLst>
              <a:ext uri="{FF2B5EF4-FFF2-40B4-BE49-F238E27FC236}">
                <a16:creationId xmlns:a16="http://schemas.microsoft.com/office/drawing/2014/main" id="{EA932FCA-68FB-FFC6-F1A0-A031F14510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20BCC6-E104-AD0B-9FAE-58FB09C4E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Preis pro 0,75 l Flasche 70,00 €</a:t>
            </a:r>
          </a:p>
        </p:txBody>
      </p:sp>
    </p:spTree>
    <p:extLst>
      <p:ext uri="{BB962C8B-B14F-4D97-AF65-F5344CB8AC3E}">
        <p14:creationId xmlns:p14="http://schemas.microsoft.com/office/powerpoint/2010/main" val="381459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8D9D1-C84F-CD23-59AB-55CF9336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1996 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Climens</a:t>
            </a:r>
            <a:r>
              <a:rPr lang="de-DE" dirty="0"/>
              <a:t>  </a:t>
            </a:r>
          </a:p>
        </p:txBody>
      </p:sp>
      <p:pic>
        <p:nvPicPr>
          <p:cNvPr id="6" name="Bildplatzhalter 5" descr="Ein Bild, das Text, Glasflasche, Wein, Drink enthält.&#10;&#10;Automatisch generierte Beschreibung">
            <a:extLst>
              <a:ext uri="{FF2B5EF4-FFF2-40B4-BE49-F238E27FC236}">
                <a16:creationId xmlns:a16="http://schemas.microsoft.com/office/drawing/2014/main" id="{6D5D3A6A-C0D4-C61F-D13C-03B7F515C2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528475-64B6-8CC2-7E54-A8DEBAFA5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Preis pro 0,375l Flasche 40,00 €</a:t>
            </a:r>
          </a:p>
        </p:txBody>
      </p:sp>
    </p:spTree>
    <p:extLst>
      <p:ext uri="{BB962C8B-B14F-4D97-AF65-F5344CB8AC3E}">
        <p14:creationId xmlns:p14="http://schemas.microsoft.com/office/powerpoint/2010/main" val="2818252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30760-48B5-CB27-CA44-5BC8A25A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r>
              <a:rPr lang="de-DE" dirty="0"/>
              <a:t>1997 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Les</a:t>
            </a:r>
            <a:r>
              <a:rPr lang="de-DE" dirty="0"/>
              <a:t> Justice</a:t>
            </a:r>
          </a:p>
        </p:txBody>
      </p:sp>
      <p:pic>
        <p:nvPicPr>
          <p:cNvPr id="6" name="Bildplatzhalter 5" descr="Ein Bild, das Drink, Wein, Glasflasche, Alkoholisches Getränk enthält.&#10;&#10;Automatisch generierte Beschreibung">
            <a:extLst>
              <a:ext uri="{FF2B5EF4-FFF2-40B4-BE49-F238E27FC236}">
                <a16:creationId xmlns:a16="http://schemas.microsoft.com/office/drawing/2014/main" id="{DF8D0056-C2BF-18AD-81FC-CA78D3EC92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7A7859-ECFA-4139-023E-DA729A52C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Preis pro 0,75 l Flasche 60,00 €</a:t>
            </a:r>
          </a:p>
        </p:txBody>
      </p:sp>
    </p:spTree>
    <p:extLst>
      <p:ext uri="{BB962C8B-B14F-4D97-AF65-F5344CB8AC3E}">
        <p14:creationId xmlns:p14="http://schemas.microsoft.com/office/powerpoint/2010/main" val="91060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10F39-5A4B-5F4C-BE45-11266F24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/>
          <a:lstStyle/>
          <a:p>
            <a:r>
              <a:rPr lang="de-DE" dirty="0"/>
              <a:t>1997 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Martillac</a:t>
            </a:r>
            <a:endParaRPr lang="de-DE" dirty="0"/>
          </a:p>
        </p:txBody>
      </p:sp>
      <p:pic>
        <p:nvPicPr>
          <p:cNvPr id="6" name="Bildplatzhalter 5" descr="Ein Bild, das Glasflasche, Text, Drink, Wein enthält.&#10;&#10;Automatisch generierte Beschreibung">
            <a:extLst>
              <a:ext uri="{FF2B5EF4-FFF2-40B4-BE49-F238E27FC236}">
                <a16:creationId xmlns:a16="http://schemas.microsoft.com/office/drawing/2014/main" id="{8793032F-EB6D-52AA-5D47-A11A33080B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1FDA83-078B-50E2-17C6-9DFA68B67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60,00 €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979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529F3-B26D-0649-256F-69C49136D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1999</a:t>
            </a:r>
            <a:br>
              <a:rPr lang="de-DE" dirty="0"/>
            </a:br>
            <a:r>
              <a:rPr lang="de-DE" dirty="0"/>
              <a:t>Château </a:t>
            </a:r>
            <a:br>
              <a:rPr lang="de-DE" dirty="0"/>
            </a:br>
            <a:r>
              <a:rPr lang="de-DE" dirty="0" err="1"/>
              <a:t>Sigalas</a:t>
            </a:r>
            <a:r>
              <a:rPr lang="de-DE" dirty="0"/>
              <a:t> </a:t>
            </a:r>
            <a:r>
              <a:rPr lang="de-DE" dirty="0" err="1"/>
              <a:t>Rabaud</a:t>
            </a:r>
            <a:endParaRPr lang="de-DE" dirty="0"/>
          </a:p>
        </p:txBody>
      </p:sp>
      <p:pic>
        <p:nvPicPr>
          <p:cNvPr id="6" name="Bildplatzhalter 5" descr="Ein Bild, das Text, Glasflasche, Drink, Alkoholisches Getränk enthält.&#10;&#10;Automatisch generierte Beschreibung">
            <a:extLst>
              <a:ext uri="{FF2B5EF4-FFF2-40B4-BE49-F238E27FC236}">
                <a16:creationId xmlns:a16="http://schemas.microsoft.com/office/drawing/2014/main" id="{635E17B3-C3AD-7F51-65FB-0241B2368B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920C54-D051-3F9C-0582-7A62BE4A1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65,00 €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9980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Breitbild</PresentationFormat>
  <Paragraphs>29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</vt:lpstr>
      <vt:lpstr>Wir verkaufen Ihnen unsere hochwertigen Bordeaux Weine für Zuhause oder auch als Geschenk Idee </vt:lpstr>
      <vt:lpstr>1971  Château d´Yquem</vt:lpstr>
      <vt:lpstr>1979  Château Gilette crème de tête</vt:lpstr>
      <vt:lpstr>1989  Château Lafaurie-Peyraguey</vt:lpstr>
      <vt:lpstr>1996  Château Cameron</vt:lpstr>
      <vt:lpstr>1996  Château Climens  </vt:lpstr>
      <vt:lpstr>1997  Château Les Justice</vt:lpstr>
      <vt:lpstr>1997  Château Martillac</vt:lpstr>
      <vt:lpstr>1999 Château  Sigalas Rabaud</vt:lpstr>
      <vt:lpstr>1999  oder 2005  Château Suduirat</vt:lpstr>
      <vt:lpstr>2000 Château Guiraud</vt:lpstr>
      <vt:lpstr>2005 Château Rieussec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Elfers</dc:creator>
  <cp:lastModifiedBy>Ulrike Elfers</cp:lastModifiedBy>
  <cp:revision>2</cp:revision>
  <dcterms:created xsi:type="dcterms:W3CDTF">2024-08-30T10:39:47Z</dcterms:created>
  <dcterms:modified xsi:type="dcterms:W3CDTF">2024-08-30T11:20:07Z</dcterms:modified>
</cp:coreProperties>
</file>