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39B430-05D4-64F9-2B2D-0984AC28E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787736-D059-67B9-09BD-A0A520BF1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9DE455-1A21-ECE9-F54B-B00FAE8D0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C0209C-D638-419F-8C50-58DFBCB2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7E5203-E265-A986-F372-A3B5A5A6A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21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E5389-BA76-A31C-5F5A-6BDA29AD6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3C4BB08-D440-FA37-114B-A106E2450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72CC5B-D186-A3F0-E064-8A5B20BA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D3E3DC-F748-9A72-06A7-49C8AF1AC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B9DCA6-993B-411F-173F-13A1F87E1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86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EB2BA6C-56EC-5D6D-62A1-9FCF20816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1F3DCE4-C68B-18A7-C236-E84C05769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8C62C-85CA-831F-4E88-C599319A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33F11B-4C86-026B-E6B7-7FC79AC1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DEF856-CF76-3D9F-9E9B-D198A9C9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90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A4649-05C2-6296-6B17-17D114E5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7E3560-5338-959D-65E0-EFAB7090E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B7C228-C5E9-029F-369A-E7D3803D7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B69F05-410F-3A44-506C-2BC2EEE7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911CBD-5DD1-C82E-D60A-CB7C81C5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02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C9DE9-863C-383C-7650-BA628816A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94A518-0793-B64F-5DE9-0A8C2936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9463BB-BD17-CC9B-8432-22F2C9511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CCD50F-C476-8FFE-2015-10A30A917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154199-2BFB-FFA7-B022-4C1E061A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94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B6A742-6991-2C1E-9B6F-7E9D97DD5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5C38D8-179E-7BFC-2E3D-E09EDF567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605DEC-E164-53E0-AF33-F104EB22A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101AE9-551F-B9A5-EE67-5E752B2B2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85FEDC-6089-2FE6-F9C2-42B73229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5D12B6-A56D-F314-5AB8-1558A229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27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CF3AC-3003-1A8E-E4CE-918A0D1F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7C64F3-C8D1-2ADF-79BF-109E81D7A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E9FF2E5-D208-CF7C-F09B-57A52A22F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394BC9-28C9-5A41-21F3-32825BB009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0494BB1-5153-9F94-2858-BB3056EA3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1AEBE33-2586-ECCE-9CFD-AF407753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496F677-094C-813E-0837-2F548D91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4E2DD99-9D1B-2E91-780A-7997E141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35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D56B9-58AF-69D8-60BD-D0CF4D87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69F158-6398-FBCB-5889-2245986F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07D981-1AC3-985F-1584-FC9E8E0C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CA708-5542-6DE2-E645-FEDC2E9FB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414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F4900C5-E179-0200-636D-A5C2EC74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F8F511-859A-C6F9-3A43-1DC4E696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E31626-7071-B38A-9611-E15741B4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58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E7601-DB4A-65E2-2347-2B0BB91B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10CDAD-CDD1-199C-1849-862219F68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B1AB3C-1BB8-B17F-750D-6FD4664E3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A8200A-B96A-2BAA-8FBD-23378DBA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8FF5AD-17EF-7B7A-F2AD-45797271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AC45E7-07E0-19D9-0F8A-C7752A7A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33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3F51B-37EA-8D31-1F64-886EFF46F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5476313-EB72-1C67-BB12-21B8CE5B2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9E3EF8-A405-159D-2397-5628C500F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BD032F-2065-9FD1-DAFE-1424B86A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5E3474-DD81-F5B1-79FA-DFBDDD31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9CA2FD-BDE2-7541-D874-ED13DD19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41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01E7680-3500-8A4E-C42C-E2D0BD329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0700B7-FAD9-C53C-B3FA-F8E2F322C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805060-F76F-03F0-5441-AF7E597FB3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735E9E-9F4E-45E1-8318-C1408DA42625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A1AFC5-1A48-5B82-E42D-887379692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FC1775-C6E3-A2DD-3FDB-1D057D59D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2FEBFF-25C7-4EFA-9DC4-F81385AAFA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28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A007D-FC41-687F-5C4D-34C7E5DB5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385" y="211692"/>
            <a:ext cx="9144000" cy="2943201"/>
          </a:xfrm>
        </p:spPr>
        <p:txBody>
          <a:bodyPr>
            <a:normAutofit/>
          </a:bodyPr>
          <a:lstStyle/>
          <a:p>
            <a:r>
              <a:rPr lang="de-DE" sz="4400" dirty="0"/>
              <a:t>Wir verkaufen Ihnen unsere hochwertigen Bordeaux Weine für Zuhause oder auch als Geschenk Idee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912F65-4E96-2AF0-6E3F-FB88ADCAB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8856" y="2912285"/>
            <a:ext cx="9144000" cy="2463713"/>
          </a:xfrm>
        </p:spPr>
        <p:txBody>
          <a:bodyPr>
            <a:normAutofit/>
          </a:bodyPr>
          <a:lstStyle/>
          <a:p>
            <a:r>
              <a:rPr lang="de-DE" dirty="0"/>
              <a:t>Gute Gründe die Weine hier zu kaufen: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Gleichbleibende Lagertemperatur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Keine Vibrationen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Dunkle Lagerung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 Bruchrisiko durch Versand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045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4B661-1D25-2066-18B0-C37BE8CBC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98" y="810883"/>
            <a:ext cx="3932237" cy="1600200"/>
          </a:xfrm>
        </p:spPr>
        <p:txBody>
          <a:bodyPr>
            <a:normAutofit/>
          </a:bodyPr>
          <a:lstStyle/>
          <a:p>
            <a:r>
              <a:rPr lang="de-DE" dirty="0"/>
              <a:t>Château </a:t>
            </a:r>
            <a:r>
              <a:rPr lang="de-DE" dirty="0" err="1"/>
              <a:t>Magdelaine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6" name="Bildplatzhalter 5" descr="Ein Bild, das Wein, Glasflasche, Weinflasche, Drink enthält.&#10;&#10;Automatisch generierte Beschreibung">
            <a:extLst>
              <a:ext uri="{FF2B5EF4-FFF2-40B4-BE49-F238E27FC236}">
                <a16:creationId xmlns:a16="http://schemas.microsoft.com/office/drawing/2014/main" id="{FE2B210F-98B5-606F-63A7-FC76B2BDB9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6" r="32206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80DD78-9D6F-3EB4-FD36-8CB6F3D03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835" y="2173856"/>
            <a:ext cx="3932237" cy="4873626"/>
          </a:xfrm>
        </p:spPr>
        <p:txBody>
          <a:bodyPr/>
          <a:lstStyle/>
          <a:p>
            <a:r>
              <a:rPr lang="de-DE" dirty="0"/>
              <a:t>2000er  Flasche 0,75 l   	120,00 €</a:t>
            </a:r>
          </a:p>
          <a:p>
            <a:endParaRPr lang="de-DE" dirty="0"/>
          </a:p>
          <a:p>
            <a:r>
              <a:rPr lang="de-DE" dirty="0"/>
              <a:t>2003er Flasche 0,75 l	75,00 €</a:t>
            </a:r>
          </a:p>
          <a:p>
            <a:endParaRPr lang="de-DE" dirty="0"/>
          </a:p>
          <a:p>
            <a:r>
              <a:rPr lang="de-DE" dirty="0"/>
              <a:t>2005er Flasche 0,75 l	100,00 €</a:t>
            </a:r>
          </a:p>
        </p:txBody>
      </p:sp>
    </p:spTree>
    <p:extLst>
      <p:ext uri="{BB962C8B-B14F-4D97-AF65-F5344CB8AC3E}">
        <p14:creationId xmlns:p14="http://schemas.microsoft.com/office/powerpoint/2010/main" val="638764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D5C2D6-42DC-B32E-F28B-ACAE5FCF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Château Canon</a:t>
            </a:r>
          </a:p>
        </p:txBody>
      </p:sp>
      <p:sp>
        <p:nvSpPr>
          <p:cNvPr id="17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10CB63-958A-BDF3-A943-F4EBFCACD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2000er </a:t>
            </a:r>
            <a:r>
              <a:rPr lang="en-US" sz="2200" dirty="0" err="1"/>
              <a:t>Flasche</a:t>
            </a:r>
            <a:r>
              <a:rPr lang="en-US" sz="2200" dirty="0"/>
              <a:t> 0,75 l		155,00 €</a:t>
            </a:r>
          </a:p>
        </p:txBody>
      </p:sp>
      <p:pic>
        <p:nvPicPr>
          <p:cNvPr id="10" name="Bildplatzhalter 9" descr="Ein Bild, das Text, Glasflasche, Drink, Weinflasche enthält.&#10;&#10;Automatisch generierte Beschreibung">
            <a:extLst>
              <a:ext uri="{FF2B5EF4-FFF2-40B4-BE49-F238E27FC236}">
                <a16:creationId xmlns:a16="http://schemas.microsoft.com/office/drawing/2014/main" id="{10FDDC2A-C53B-F515-2B1C-A03ED4C653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40" b="-2"/>
          <a:stretch/>
        </p:blipFill>
        <p:spPr>
          <a:xfrm rot="5400000">
            <a:off x="6509002" y="1175003"/>
            <a:ext cx="6858000" cy="45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5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52B352-F874-441B-8F81-99AA5E496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Château Clos des Jacobins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711669-97C7-4509-71B8-06C506353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799" y="2364217"/>
            <a:ext cx="5334197" cy="19060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1996er </a:t>
            </a:r>
            <a:r>
              <a:rPr lang="en-US" sz="2000" dirty="0" err="1"/>
              <a:t>Flasche</a:t>
            </a:r>
            <a:r>
              <a:rPr lang="en-US" sz="2000" dirty="0"/>
              <a:t> 0,75 l		100,00 €</a:t>
            </a:r>
          </a:p>
        </p:txBody>
      </p:sp>
      <p:pic>
        <p:nvPicPr>
          <p:cNvPr id="6" name="Bildplatzhalter 5" descr="Ein Bild, das Drink, Glasflasche, Weinflasche, Wein enthält.&#10;&#10;Automatisch generierte Beschreibung">
            <a:extLst>
              <a:ext uri="{FF2B5EF4-FFF2-40B4-BE49-F238E27FC236}">
                <a16:creationId xmlns:a16="http://schemas.microsoft.com/office/drawing/2014/main" id="{4C03DBE8-03E9-76D4-06F3-DC3D5C45CC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52" b="-2"/>
          <a:stretch/>
        </p:blipFill>
        <p:spPr>
          <a:xfrm rot="5400000">
            <a:off x="6090456" y="756455"/>
            <a:ext cx="6868886" cy="533420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567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BB6027-FC54-27E4-B4BF-492653553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Château </a:t>
            </a:r>
            <a:r>
              <a:rPr lang="en-US" sz="4000"/>
              <a:t>Troplong</a:t>
            </a:r>
            <a:r>
              <a:rPr lang="en-US" sz="4000" dirty="0"/>
              <a:t> </a:t>
            </a:r>
            <a:r>
              <a:rPr lang="en-US" sz="4000"/>
              <a:t>Mondot</a:t>
            </a:r>
            <a:endParaRPr lang="en-US" sz="4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B7DA30-F2F7-8F14-46C8-5064205B4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800" y="2326165"/>
            <a:ext cx="5334197" cy="13314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1996er </a:t>
            </a:r>
            <a:r>
              <a:rPr lang="en-US" sz="2000" dirty="0" err="1"/>
              <a:t>Flasche</a:t>
            </a:r>
            <a:r>
              <a:rPr lang="en-US" sz="2000" dirty="0"/>
              <a:t> 0,75 l		75,00 €</a:t>
            </a:r>
          </a:p>
        </p:txBody>
      </p:sp>
      <p:pic>
        <p:nvPicPr>
          <p:cNvPr id="10" name="Bildplatzhalter 9" descr="Ein Bild, das Glasflasche, Text, Wein, Drink enthält.&#10;&#10;Automatisch generierte Beschreibung">
            <a:extLst>
              <a:ext uri="{FF2B5EF4-FFF2-40B4-BE49-F238E27FC236}">
                <a16:creationId xmlns:a16="http://schemas.microsoft.com/office/drawing/2014/main" id="{3F193555-BB22-8EB9-A78B-7D37E10BAE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52" b="-2"/>
          <a:stretch/>
        </p:blipFill>
        <p:spPr>
          <a:xfrm rot="5400000">
            <a:off x="6090456" y="756455"/>
            <a:ext cx="6868886" cy="533420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341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F8A58-4722-CB32-BDCB-A16D605C9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Château Dassault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968295-2F58-E1FA-736A-5E512FA8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800" y="2470245"/>
            <a:ext cx="5334197" cy="18263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1998er </a:t>
            </a:r>
            <a:r>
              <a:rPr lang="en-US" sz="2000" dirty="0" err="1"/>
              <a:t>Flasche</a:t>
            </a:r>
            <a:r>
              <a:rPr lang="en-US" sz="2000" dirty="0"/>
              <a:t> 0,75 l		75,00 €</a:t>
            </a:r>
          </a:p>
          <a:p>
            <a:endParaRPr lang="en-US" sz="2000" dirty="0"/>
          </a:p>
          <a:p>
            <a:r>
              <a:rPr lang="en-US" sz="2000" dirty="0"/>
              <a:t>2005er </a:t>
            </a:r>
            <a:r>
              <a:rPr lang="en-US" sz="2000" dirty="0" err="1"/>
              <a:t>Flasche</a:t>
            </a:r>
            <a:r>
              <a:rPr lang="en-US" sz="2000" dirty="0"/>
              <a:t> 0,75 l		85,00 €</a:t>
            </a:r>
          </a:p>
        </p:txBody>
      </p:sp>
      <p:pic>
        <p:nvPicPr>
          <p:cNvPr id="6" name="Bildplatzhalter 5" descr="Ein Bild, das Glasflasche, Drink, Wein, Weinflasche enthält.&#10;&#10;Automatisch generierte Beschreibung">
            <a:extLst>
              <a:ext uri="{FF2B5EF4-FFF2-40B4-BE49-F238E27FC236}">
                <a16:creationId xmlns:a16="http://schemas.microsoft.com/office/drawing/2014/main" id="{8B928FDE-0C76-7FDC-395C-1E0F692A7E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52" b="-2"/>
          <a:stretch/>
        </p:blipFill>
        <p:spPr>
          <a:xfrm rot="5400000">
            <a:off x="6090456" y="756455"/>
            <a:ext cx="6868886" cy="533420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801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B165E-E6AD-9EEE-659C-8FBA034D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597747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Château Figeac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A98FB0-55E1-CB06-E235-BA49744B4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693" y="2533476"/>
            <a:ext cx="4597746" cy="13114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1999er </a:t>
            </a:r>
            <a:r>
              <a:rPr lang="en-US" sz="2000" dirty="0" err="1"/>
              <a:t>Flasche</a:t>
            </a:r>
            <a:r>
              <a:rPr lang="en-US" sz="2000" dirty="0"/>
              <a:t> 0,75 l	100,00 €</a:t>
            </a:r>
          </a:p>
          <a:p>
            <a:r>
              <a:rPr lang="en-US" sz="2000" dirty="0"/>
              <a:t>2000er </a:t>
            </a:r>
            <a:r>
              <a:rPr lang="en-US" sz="2000" dirty="0" err="1"/>
              <a:t>Flasche</a:t>
            </a:r>
            <a:r>
              <a:rPr lang="en-US" sz="2000" dirty="0"/>
              <a:t> 0,75 l	145,00 €</a:t>
            </a:r>
          </a:p>
        </p:txBody>
      </p:sp>
      <p:pic>
        <p:nvPicPr>
          <p:cNvPr id="6" name="Bildplatzhalter 5" descr="Ein Bild, das Glasflasche, Drink, Wein, Essen enthält.&#10;&#10;Automatisch generierte Beschreibung">
            <a:extLst>
              <a:ext uri="{FF2B5EF4-FFF2-40B4-BE49-F238E27FC236}">
                <a16:creationId xmlns:a16="http://schemas.microsoft.com/office/drawing/2014/main" id="{4791F259-BCC7-322B-866D-860D5F4D1C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6655567" y="731928"/>
            <a:ext cx="4199929" cy="5319062"/>
          </a:xfrm>
          <a:prstGeom prst="rect">
            <a:avLst/>
          </a:prstGeom>
        </p:spPr>
      </p:pic>
      <p:grpSp>
        <p:nvGrpSpPr>
          <p:cNvPr id="14" name="Group 10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4109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Breitbild</PresentationFormat>
  <Paragraphs>25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Office</vt:lpstr>
      <vt:lpstr>Wir verkaufen Ihnen unsere hochwertigen Bordeaux Weine für Zuhause oder auch als Geschenk Idee </vt:lpstr>
      <vt:lpstr>Château Magdelaine  </vt:lpstr>
      <vt:lpstr>Château Canon</vt:lpstr>
      <vt:lpstr>Château Clos des Jacobins</vt:lpstr>
      <vt:lpstr>Château Troplong Mondot</vt:lpstr>
      <vt:lpstr>Château Dassault</vt:lpstr>
      <vt:lpstr>Château Figeac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Ulrike Elfers</dc:creator>
  <cp:lastModifiedBy>Ulrike Elfers</cp:lastModifiedBy>
  <cp:revision>4</cp:revision>
  <dcterms:created xsi:type="dcterms:W3CDTF">2024-09-18T16:39:21Z</dcterms:created>
  <dcterms:modified xsi:type="dcterms:W3CDTF">2024-10-09T11:53:24Z</dcterms:modified>
</cp:coreProperties>
</file>