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7B9EB-804C-A3E5-647E-ED68B9826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458A32-AAF0-AF47-00CE-41336D0CB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9996C2-F14E-CAEE-23AA-B3028646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EC7F-1B9C-4276-AE86-99A5B537F9AC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F75490-06D7-C7B3-0CB8-11F53577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695BA1-1D88-52EA-5513-B25011B2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3E71-1950-41F1-93F0-BCDCE5E782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50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F68C7-E843-3E20-7EC6-AFABAE61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E130A3D-AD45-DC4C-2B17-4848BEDDB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2C2A32-E3C8-90C8-993E-8C0A723DF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EC7F-1B9C-4276-AE86-99A5B537F9AC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CB4C17-D2DE-55D3-0A90-0CD03E214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82A44F-18E1-0207-AF81-81BBE67A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3E71-1950-41F1-93F0-BCDCE5E782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92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FA5955B-5288-E611-88F8-4107DE82F0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5ABD491-B91C-F719-E900-976644C3A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4B485A-B4A5-7221-7B48-4C8459CEF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EC7F-1B9C-4276-AE86-99A5B537F9AC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00B6CD-FCFC-34FF-10EF-048A7C064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97C9E0-D671-C239-2EDB-5B95EAF8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3E71-1950-41F1-93F0-BCDCE5E782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93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194D9-06EF-CAF5-06D3-EB3EF3AC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AE650F-F131-8AE7-ACAB-851C8A0BE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9B148F-4197-9DFC-9F40-865D13A9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EC7F-1B9C-4276-AE86-99A5B537F9AC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5B8CBB-1088-13B9-FC2C-F67D234A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48F1FF-D72F-B352-9129-8143757A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3E71-1950-41F1-93F0-BCDCE5E782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69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D1E19-B70D-AF73-00FB-BA283907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B307D0-689C-C8DE-18B4-F04302990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DA4707-492C-5F21-889C-DC6538EE8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EC7F-1B9C-4276-AE86-99A5B537F9AC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E15CE3-FC2C-4BF7-1B39-3F992638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28EB2D-FADA-7D33-AA34-42B52DD8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3E71-1950-41F1-93F0-BCDCE5E782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17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282028-409C-5FEF-53A3-DD7990CDD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A6F77E-DAAE-2BD1-EF44-FC99C02C4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83935A8-DA15-5BC8-30C6-C0800517A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F60CF9-D702-7765-3D98-7E01B919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EC7F-1B9C-4276-AE86-99A5B537F9AC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DD8C42-CDDE-C1E3-EEBF-2E633B79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B61C48-FDB1-900B-041A-36B3E28D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3E71-1950-41F1-93F0-BCDCE5E782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58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1B63D-EFE2-6D7D-A91B-E904BB3D8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386674-3233-3C0B-3250-952F1C5D2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AC95EF-7ED8-4169-BB9A-E69C96945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08E8B39-77BC-4204-0AD0-73D851CC5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986AD1D-FA5A-C9A5-6FF1-B55BDDFAD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F262861-F981-4EB3-53FA-229AFB5AF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EC7F-1B9C-4276-AE86-99A5B537F9AC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9B98927-184B-41E5-3691-7B9FC070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8EB1430-E824-3F35-FB7E-96992034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3E71-1950-41F1-93F0-BCDCE5E782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24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3A5F6-6406-F289-D2D7-48EBF812A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845B4A-F80A-C138-2970-FACDD40F7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EC7F-1B9C-4276-AE86-99A5B537F9AC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36BA4D-DC4C-DAA5-2F3E-B086563B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F8F5CE-5768-06F7-ECD4-DF1213BE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3E71-1950-41F1-93F0-BCDCE5E782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2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11AB029-F16D-3449-E7C4-9917ACCD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EC7F-1B9C-4276-AE86-99A5B537F9AC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CE7FE6-FEA5-AE32-7ABF-F02CD78E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0640F0-F316-D288-94A6-851C81CC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3E71-1950-41F1-93F0-BCDCE5E782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84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60090-EB1B-3EF5-2A16-71EB4D4A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7DF432-C3D3-32E6-66AF-763E26192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C0D265-AE82-8D6C-D8FD-AADF094D8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6E00888-4FB4-A0D1-E89D-322546DF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EC7F-1B9C-4276-AE86-99A5B537F9AC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BF4C40-18B3-3C0D-908B-CD8A2C03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7BB063-571B-BFB8-99FD-47969ABE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3E71-1950-41F1-93F0-BCDCE5E782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23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3ADB9-855C-0606-D75C-82405AAFE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0134447-F190-6299-6278-B53EC7814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8121C-8E3A-8387-D174-CF03FFF0C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FC6BCF-86E4-7F52-1BC2-3AEC02B05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EC7F-1B9C-4276-AE86-99A5B537F9AC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E62CF4-CB9D-3606-8F63-B4B602E8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EA4A28-53BC-2CE3-0F8E-2D1002DA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3E71-1950-41F1-93F0-BCDCE5E782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15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CB2005D-9082-DDE8-3AD0-712CACC9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46E098-8B52-9F5D-378A-F307106E3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8FE694-3965-987B-B077-C0591CFBD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22EC7F-1B9C-4276-AE86-99A5B537F9AC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8EC0E-7F58-8882-059A-F5375629E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FEF2D6-5AC9-4BCB-0C07-236D7CA8A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03E71-1950-41F1-93F0-BCDCE5E782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40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1AD61-9BCA-8753-ADC1-F209694294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6000" dirty="0"/>
              <a:t>Wir verkaufen Ihnen unsere hochwertigen Bordeaux Weine für Zuhause oder auch als Geschenk Idee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445D15F-04CA-69CF-99BA-5B7D18F4DD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Gute Gründe die Weine hier zu kaufen: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Gleichbleibende Lagertemperatur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Keine Vibrationen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Dunkle Lagerung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Kein Bruchrisiko durch Versand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361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B6BBE5-BC4B-1403-A9D0-0C8DE6B0E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de-DE" sz="5200" dirty="0"/>
              <a:t>Château </a:t>
            </a:r>
            <a:r>
              <a:rPr lang="de-DE" sz="5200" dirty="0" err="1"/>
              <a:t>Branaire</a:t>
            </a:r>
            <a:br>
              <a:rPr lang="de-DE" sz="5200" dirty="0"/>
            </a:br>
            <a:r>
              <a:rPr lang="de-DE" sz="3200" dirty="0"/>
              <a:t>(</a:t>
            </a:r>
            <a:r>
              <a:rPr lang="de-DE" sz="3200" dirty="0" err="1"/>
              <a:t>Duluc-Ducru</a:t>
            </a:r>
            <a:r>
              <a:rPr lang="de-DE" sz="3200" dirty="0"/>
              <a:t>)</a:t>
            </a:r>
            <a:endParaRPr lang="de-DE" sz="5200" dirty="0"/>
          </a:p>
        </p:txBody>
      </p:sp>
      <p:sp>
        <p:nvSpPr>
          <p:cNvPr id="18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87BC6141-C5C3-A154-786D-EA03CC91D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r>
              <a:rPr lang="en-US" sz="2200" dirty="0"/>
              <a:t>1999 </a:t>
            </a:r>
            <a:r>
              <a:rPr lang="en-US" sz="2200" dirty="0" err="1"/>
              <a:t>Flasche</a:t>
            </a:r>
            <a:r>
              <a:rPr lang="en-US" sz="2200" dirty="0"/>
              <a:t>	  65,00 €</a:t>
            </a:r>
          </a:p>
          <a:p>
            <a:r>
              <a:rPr lang="en-US" sz="2200" dirty="0"/>
              <a:t>2000 </a:t>
            </a:r>
            <a:r>
              <a:rPr lang="en-US" sz="2200" dirty="0" err="1"/>
              <a:t>Flasche</a:t>
            </a:r>
            <a:r>
              <a:rPr lang="en-US" sz="2200" dirty="0"/>
              <a:t>	  75,00 €</a:t>
            </a:r>
          </a:p>
          <a:p>
            <a:r>
              <a:rPr lang="en-US" sz="2200" dirty="0"/>
              <a:t>2005 </a:t>
            </a:r>
            <a:r>
              <a:rPr lang="en-US" sz="2200" dirty="0" err="1"/>
              <a:t>Flasche</a:t>
            </a:r>
            <a:r>
              <a:rPr lang="en-US" sz="2200" dirty="0"/>
              <a:t>	100,00 €</a:t>
            </a:r>
          </a:p>
        </p:txBody>
      </p:sp>
      <p:pic>
        <p:nvPicPr>
          <p:cNvPr id="5" name="Inhaltsplatzhalter 4" descr="Ein Bild, das Wein, Glasflasche, Im Haus, Weinflasche enthält.&#10;&#10;Automatisch generierte Beschreibung">
            <a:extLst>
              <a:ext uri="{FF2B5EF4-FFF2-40B4-BE49-F238E27FC236}">
                <a16:creationId xmlns:a16="http://schemas.microsoft.com/office/drawing/2014/main" id="{7F90B017-5079-D2CF-E081-62444566F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1" r="-2" b="19730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1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52E933-0AC0-88CB-CACE-E67331EA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de-DE" sz="5200" dirty="0"/>
              <a:t>Château </a:t>
            </a:r>
            <a:br>
              <a:rPr lang="de-DE" sz="5200" dirty="0"/>
            </a:br>
            <a:r>
              <a:rPr lang="de-DE" sz="5200" dirty="0" err="1"/>
              <a:t>Ducru-Beaucaillou</a:t>
            </a:r>
            <a:endParaRPr lang="de-DE" sz="5200" dirty="0"/>
          </a:p>
        </p:txBody>
      </p:sp>
      <p:sp>
        <p:nvSpPr>
          <p:cNvPr id="14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0C3BC4-1EAB-58F4-8853-57BD21F35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r>
              <a:rPr lang="en-US" sz="2200" dirty="0"/>
              <a:t>2000 </a:t>
            </a:r>
            <a:r>
              <a:rPr lang="en-US" sz="2200" dirty="0" err="1"/>
              <a:t>Flasche</a:t>
            </a:r>
            <a:r>
              <a:rPr lang="en-US" sz="2200" dirty="0"/>
              <a:t>	180,00 €		</a:t>
            </a:r>
          </a:p>
        </p:txBody>
      </p:sp>
      <p:pic>
        <p:nvPicPr>
          <p:cNvPr id="5" name="Inhaltsplatzhalter 4" descr="Ein Bild, das Flasche, Wein, Text, Glasflasche enthält.&#10;&#10;Automatisch generierte Beschreibung">
            <a:extLst>
              <a:ext uri="{FF2B5EF4-FFF2-40B4-BE49-F238E27FC236}">
                <a16:creationId xmlns:a16="http://schemas.microsoft.com/office/drawing/2014/main" id="{7EFDBE8F-0D03-7F05-B995-776514C91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5" r="-2" b="11596"/>
          <a:stretch/>
        </p:blipFill>
        <p:spPr>
          <a:xfrm rot="10800000"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7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0C2223-C423-26F3-F858-DAE2D909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de-DE" sz="5200" dirty="0"/>
              <a:t>Château </a:t>
            </a:r>
            <a:br>
              <a:rPr lang="de-DE" sz="5200" dirty="0"/>
            </a:br>
            <a:r>
              <a:rPr lang="de-DE" sz="5200" dirty="0" err="1"/>
              <a:t>Gruaud</a:t>
            </a:r>
            <a:r>
              <a:rPr lang="de-DE" sz="5200" dirty="0"/>
              <a:t> </a:t>
            </a:r>
            <a:r>
              <a:rPr lang="de-DE" sz="5200" dirty="0" err="1"/>
              <a:t>Larose</a:t>
            </a:r>
            <a:endParaRPr lang="de-DE" sz="5200" dirty="0"/>
          </a:p>
        </p:txBody>
      </p:sp>
      <p:sp>
        <p:nvSpPr>
          <p:cNvPr id="14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CC2065-EB36-DAA4-A3CF-148A7088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r>
              <a:rPr lang="en-US" sz="2200" dirty="0"/>
              <a:t>1999 </a:t>
            </a:r>
            <a:r>
              <a:rPr lang="en-US" sz="2200" dirty="0" err="1"/>
              <a:t>Flasche</a:t>
            </a:r>
            <a:r>
              <a:rPr lang="en-US" sz="2200" dirty="0"/>
              <a:t>	80,00 €</a:t>
            </a:r>
          </a:p>
        </p:txBody>
      </p:sp>
      <p:pic>
        <p:nvPicPr>
          <p:cNvPr id="5" name="Inhaltsplatzhalter 4" descr="Ein Bild, das Wein, Glasflasche, Text, Drink enthält.&#10;&#10;Automatisch generierte Beschreibung">
            <a:extLst>
              <a:ext uri="{FF2B5EF4-FFF2-40B4-BE49-F238E27FC236}">
                <a16:creationId xmlns:a16="http://schemas.microsoft.com/office/drawing/2014/main" id="{38311C32-F197-6DE5-7F43-2649AE9EA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4" r="-2" b="11046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6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93B7CE-B161-1A57-5909-5ED4DD61B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de-DE" sz="5200" dirty="0"/>
              <a:t>Château Lagrange</a:t>
            </a:r>
          </a:p>
        </p:txBody>
      </p:sp>
      <p:sp>
        <p:nvSpPr>
          <p:cNvPr id="14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BD7C10-508A-9AA8-47AE-0B1B68651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r>
              <a:rPr lang="en-US" sz="2200" dirty="0"/>
              <a:t>1999 </a:t>
            </a:r>
            <a:r>
              <a:rPr lang="en-US" sz="2200" dirty="0" err="1"/>
              <a:t>Flasche</a:t>
            </a:r>
            <a:r>
              <a:rPr lang="en-US" sz="2200" dirty="0"/>
              <a:t>	60,00 €</a:t>
            </a:r>
          </a:p>
          <a:p>
            <a:r>
              <a:rPr lang="en-US" sz="2200" dirty="0"/>
              <a:t>2000 </a:t>
            </a:r>
            <a:r>
              <a:rPr lang="en-US" sz="2200" dirty="0" err="1"/>
              <a:t>Flasche</a:t>
            </a:r>
            <a:r>
              <a:rPr lang="en-US" sz="2200" dirty="0"/>
              <a:t>	75,00 €</a:t>
            </a:r>
          </a:p>
        </p:txBody>
      </p:sp>
      <p:pic>
        <p:nvPicPr>
          <p:cNvPr id="5" name="Inhaltsplatzhalter 4" descr="Ein Bild, das Wein, Drink, Glasflasche, Text enthält.&#10;&#10;Automatisch generierte Beschreibung">
            <a:extLst>
              <a:ext uri="{FF2B5EF4-FFF2-40B4-BE49-F238E27FC236}">
                <a16:creationId xmlns:a16="http://schemas.microsoft.com/office/drawing/2014/main" id="{F83450F0-EC5F-2851-79DD-7B3551C8D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1541"/>
          <a:stretch/>
        </p:blipFill>
        <p:spPr>
          <a:xfrm rot="10800000"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7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B0C5BB-C751-6500-354E-9CE2288D4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940711"/>
            <a:ext cx="6728431" cy="1992012"/>
          </a:xfrm>
        </p:spPr>
        <p:txBody>
          <a:bodyPr anchor="b">
            <a:normAutofit fontScale="90000"/>
          </a:bodyPr>
          <a:lstStyle/>
          <a:p>
            <a:r>
              <a:rPr lang="de-DE" sz="5200" dirty="0"/>
              <a:t>Château </a:t>
            </a:r>
            <a:r>
              <a:rPr lang="de-DE" sz="5200" dirty="0" err="1"/>
              <a:t>Leoville</a:t>
            </a:r>
            <a:r>
              <a:rPr lang="de-DE" sz="5200" dirty="0"/>
              <a:t>-Las Cases Grand Vin de </a:t>
            </a:r>
            <a:r>
              <a:rPr lang="de-DE" sz="5200" dirty="0" err="1"/>
              <a:t>Leoville</a:t>
            </a:r>
            <a:endParaRPr lang="de-DE" sz="4900" dirty="0"/>
          </a:p>
        </p:txBody>
      </p:sp>
      <p:sp>
        <p:nvSpPr>
          <p:cNvPr id="14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84206F6-AB2D-B99B-3ED1-C612E6F9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199149"/>
            <a:ext cx="6268770" cy="2825496"/>
          </a:xfrm>
        </p:spPr>
        <p:txBody>
          <a:bodyPr>
            <a:normAutofit/>
          </a:bodyPr>
          <a:lstStyle/>
          <a:p>
            <a:r>
              <a:rPr lang="en-US" sz="2200" dirty="0"/>
              <a:t>1999 </a:t>
            </a:r>
            <a:r>
              <a:rPr lang="en-US" sz="2200" dirty="0" err="1"/>
              <a:t>Flasche</a:t>
            </a:r>
            <a:r>
              <a:rPr lang="en-US" sz="2200" dirty="0"/>
              <a:t>	150,00 €</a:t>
            </a:r>
          </a:p>
        </p:txBody>
      </p:sp>
      <p:pic>
        <p:nvPicPr>
          <p:cNvPr id="5" name="Inhaltsplatzhalter 4" descr="Ein Bild, das Wein, Drink, Weinflasche, Glasflasche enthält.&#10;&#10;Automatisch generierte Beschreibung">
            <a:extLst>
              <a:ext uri="{FF2B5EF4-FFF2-40B4-BE49-F238E27FC236}">
                <a16:creationId xmlns:a16="http://schemas.microsoft.com/office/drawing/2014/main" id="{8D354088-BBBE-D17A-F151-2FF33308A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9" r="-2" b="13221"/>
          <a:stretch/>
        </p:blipFill>
        <p:spPr>
          <a:xfrm rot="10800000"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18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73362A6-6AFB-9518-F463-B94B8F08C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Château </a:t>
            </a:r>
            <a:br>
              <a:rPr lang="en-US" sz="5200" dirty="0"/>
            </a:br>
            <a:r>
              <a:rPr lang="en-US" sz="5200" dirty="0"/>
              <a:t>Clos du Marquis</a:t>
            </a:r>
          </a:p>
        </p:txBody>
      </p:sp>
      <p:sp>
        <p:nvSpPr>
          <p:cNvPr id="14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7E5157F-7053-9691-E0A5-15F23D3B2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5458" y="3355848"/>
            <a:ext cx="6268770" cy="282549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1999 </a:t>
            </a:r>
            <a:r>
              <a:rPr lang="en-US" sz="2200" dirty="0" err="1"/>
              <a:t>Flasche</a:t>
            </a:r>
            <a:r>
              <a:rPr lang="en-US" sz="2200" dirty="0"/>
              <a:t>	45,00 €</a:t>
            </a:r>
          </a:p>
        </p:txBody>
      </p:sp>
      <p:pic>
        <p:nvPicPr>
          <p:cNvPr id="5" name="Inhaltsplatzhalter 4" descr="Ein Bild, das Wein, Glasflasche, Drink, Text enthält.&#10;&#10;Automatisch generierte Beschreibung">
            <a:extLst>
              <a:ext uri="{FF2B5EF4-FFF2-40B4-BE49-F238E27FC236}">
                <a16:creationId xmlns:a16="http://schemas.microsoft.com/office/drawing/2014/main" id="{352388B1-C0B7-46BC-98EC-5EFBF8F04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1541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8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367056-FFF4-3E72-C4C4-3BEB7A43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Château </a:t>
            </a:r>
            <a:r>
              <a:rPr lang="en-US" sz="5200" dirty="0" err="1"/>
              <a:t>Cantemerle</a:t>
            </a:r>
            <a:endParaRPr lang="en-US" sz="5200" dirty="0"/>
          </a:p>
        </p:txBody>
      </p:sp>
      <p:sp>
        <p:nvSpPr>
          <p:cNvPr id="13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86B9A2-AF79-9681-76AE-2265F4EC7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5458" y="3355848"/>
            <a:ext cx="6268770" cy="282549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2005 </a:t>
            </a:r>
            <a:r>
              <a:rPr lang="en-US" sz="2200" dirty="0" err="1"/>
              <a:t>Flasche</a:t>
            </a:r>
            <a:r>
              <a:rPr lang="en-US" sz="2200" dirty="0"/>
              <a:t>	50,00 €</a:t>
            </a:r>
          </a:p>
        </p:txBody>
      </p:sp>
      <p:pic>
        <p:nvPicPr>
          <p:cNvPr id="6" name="Inhaltsplatzhalter 5" descr="Ein Bild, das Glasflasche, Drink, Wein, Alkoholisches Getränk enthält.&#10;&#10;Automatisch generierte Beschreibung">
            <a:extLst>
              <a:ext uri="{FF2B5EF4-FFF2-40B4-BE49-F238E27FC236}">
                <a16:creationId xmlns:a16="http://schemas.microsoft.com/office/drawing/2014/main" id="{910E2A09-CDFA-1CE4-7B23-99355FBD8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8" r="-2" b="8493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14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C9D074-B723-3324-9886-56B8B62B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Château </a:t>
            </a:r>
            <a:r>
              <a:rPr lang="en-US" sz="5200" dirty="0" err="1"/>
              <a:t>Poujeaux</a:t>
            </a:r>
            <a:endParaRPr lang="en-US" sz="5200" dirty="0"/>
          </a:p>
        </p:txBody>
      </p:sp>
      <p:sp>
        <p:nvSpPr>
          <p:cNvPr id="13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EA04897-FB4D-2D07-3522-F28DC3E7A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5458" y="3355848"/>
            <a:ext cx="6268770" cy="282549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1999 </a:t>
            </a:r>
            <a:r>
              <a:rPr lang="en-US" sz="2200" dirty="0" err="1"/>
              <a:t>Flasche</a:t>
            </a:r>
            <a:r>
              <a:rPr lang="en-US" sz="2200" dirty="0"/>
              <a:t>	50,00 €</a:t>
            </a:r>
          </a:p>
        </p:txBody>
      </p:sp>
      <p:pic>
        <p:nvPicPr>
          <p:cNvPr id="6" name="Inhaltsplatzhalter 5" descr="Ein Bild, das Text, Glasflasche, Drink, Getränk enthält.&#10;&#10;Automatisch generierte Beschreibung">
            <a:extLst>
              <a:ext uri="{FF2B5EF4-FFF2-40B4-BE49-F238E27FC236}">
                <a16:creationId xmlns:a16="http://schemas.microsoft.com/office/drawing/2014/main" id="{E171E349-C46A-0131-4BF7-0C3A21FDC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4" r="-2" b="18397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97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Breitbild</PresentationFormat>
  <Paragraphs>25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</vt:lpstr>
      <vt:lpstr>Wir verkaufen Ihnen unsere hochwertigen Bordeaux Weine für Zuhause oder auch als Geschenk Idee</vt:lpstr>
      <vt:lpstr>Château Branaire (Duluc-Ducru)</vt:lpstr>
      <vt:lpstr>Château  Ducru-Beaucaillou</vt:lpstr>
      <vt:lpstr>Château  Gruaud Larose</vt:lpstr>
      <vt:lpstr>Château Lagrange</vt:lpstr>
      <vt:lpstr>Château Leoville-Las Cases Grand Vin de Leoville</vt:lpstr>
      <vt:lpstr>Château  Clos du Marquis</vt:lpstr>
      <vt:lpstr>Château Cantemerle</vt:lpstr>
      <vt:lpstr>Château Poujeaux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Ulrike Elfers</dc:creator>
  <cp:lastModifiedBy>Ulrike Elfers</cp:lastModifiedBy>
  <cp:revision>1</cp:revision>
  <dcterms:created xsi:type="dcterms:W3CDTF">2024-10-09T16:32:48Z</dcterms:created>
  <dcterms:modified xsi:type="dcterms:W3CDTF">2024-10-09T16:54:06Z</dcterms:modified>
</cp:coreProperties>
</file>