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53926-9B06-C950-2970-D117C0F50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DDF57E-A3C0-58B0-B751-D2ED7668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3180C-10AE-F8E1-23EB-A64CF5BE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82715-FAFB-C1E8-A1C2-378D968C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7994B-858F-F744-DEBE-0FB2FAF4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CFB1F-1C1C-183D-7F50-69AEC060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7EAA74-5B3A-D884-5933-70830CA6A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AA0B2C-8FD8-EC4C-6546-379923FB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9A51A4-DB1D-8EE4-0340-DD30CAFC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C0CF40-A3E5-2FD6-0AC9-9947463B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225ABA-F812-BAC1-07D0-03C363C5C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419FB7-3FF8-C7B5-B938-8F4904A11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7375C-C79D-BF8F-88CD-E021B784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2E8997-C09A-518E-B543-3EF31731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50875-609E-BFD1-D2EE-A6BF06FE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CD24E-07F4-30CF-AF7B-646B647F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A9F4A-0A5B-A58F-BBF8-C5F93FA9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BE6C92-9194-87A9-C28C-FBFE7DFA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64F835-8AF2-B6F3-272F-8CB2D008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425102-2CD7-AD0B-11F4-0609FBDF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8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AD8AB-A773-DA1C-40E7-BBFF8602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89E002-C8DC-43A9-D277-3C6B85CB6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E6601-839D-A238-003A-740CB471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038B69-607B-2674-875C-E33275E6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F002EE-545F-38E1-BDB9-F062FA4C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26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4A6AD-9DD9-C992-FAAB-910A0229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424F8-C19A-4753-491E-1CB2EB113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D766E2-8501-0AEB-F825-50EF64A51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E0DDF8-1208-3F39-748E-4DB92B45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6815BC-C61E-3D74-74D7-389C3AE6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C10161-88BB-50B9-A656-186D6A4D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26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2169D-4B9C-229C-9931-57A46115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028CFD-2F7F-509C-7DDA-14BE9C8C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7BDA25-780E-7AB9-E168-2ED0F672D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87CE994-72B3-039F-E390-C313EBF04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16FC2A-33A6-6484-F300-779387AD0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B6A4FE-AB51-D7DC-DBFF-604E69A4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8EEC93-3D09-2B8F-E558-155618B5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27E933-89F6-09CD-0A73-03FA94F5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0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A08B6-EEF1-3083-C561-96F1DEB1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53A5A0-32F8-C39A-92BB-464A3B3C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173BB3-B9EF-D6A6-4E20-7690E5D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6DE80B-EBCA-66F3-E731-D49AF359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3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729117-284F-CBB6-66F3-65A1676A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433D1B-788F-4E7C-985D-812D32AD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F3E31E-0BC8-D703-B9D8-4C896C30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4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5FF3E-E887-4D91-8031-59A05223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FFD7A-25D7-3B27-738B-89E844A8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C63F41-53CB-D4B2-47C6-5301A467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081C51-B9F0-D9FF-2514-CB3E8F30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FFD520-3B92-2962-F270-E7642F8E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775C6D-03B3-65E3-0C9F-DA82E86C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1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06EC8-B64D-50F6-D4A4-6B29D07F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83ADDF-62DB-AAD3-77CB-2E4F9488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0DE67D-5897-0F9F-63D0-1E6BC0225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5A7D13-0D22-6B41-A228-24A8E140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20891B-8096-0EC9-B291-9E224630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B17376-D648-A1CA-3FA4-21CE57E3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0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2EC06C-3375-10AA-6EEC-A87F8DAD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72AF38-C594-65C0-7B16-3DF6BCD9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A75CB4-1970-2B44-AE8E-1B3ECCAEE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9C6B4-AD08-4EB1-9BB6-3D36E333F692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A30A64-AA9C-EB3C-90EF-A87F73421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9033C0-DA07-57B1-3BC6-9CD9ABDF7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DE682-80E7-49C1-A526-21503D1BA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B63CA-86B5-F478-B980-7F9166FAC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6000" dirty="0"/>
              <a:t>Wir verkaufen Ihnen unsere hochwertigen Bordeaux Weine für Zuhause oder auch als Geschenk Idee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4285AF-BC10-2DC9-7E62-5191205B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1375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Gute Gründe die Weine hier zu kaufen: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Gleichbleibende Lagertemperatur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Keine Vibrationen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Dunkle Lagerung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 Bruchrisiko durch Versand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75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B5236A-C602-94E5-6664-E054AD64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Trotanoy</a:t>
            </a:r>
            <a:endParaRPr lang="de-DE" sz="5200" dirty="0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5748D0-C9B4-D83E-6A52-BECA7253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1996 </a:t>
            </a:r>
            <a:r>
              <a:rPr lang="en-US" sz="2200" dirty="0" err="1"/>
              <a:t>Flasche</a:t>
            </a:r>
            <a:r>
              <a:rPr lang="en-US" sz="2200" dirty="0"/>
              <a:t>	160,00 €</a:t>
            </a:r>
          </a:p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	300,00 €</a:t>
            </a:r>
          </a:p>
        </p:txBody>
      </p:sp>
      <p:pic>
        <p:nvPicPr>
          <p:cNvPr id="5" name="Inhaltsplatzhalter 4" descr="Ein Bild, das Text, Wein, Glasflasche, Weinflasche enthält.&#10;&#10;Automatisch generierte Beschreibung">
            <a:extLst>
              <a:ext uri="{FF2B5EF4-FFF2-40B4-BE49-F238E27FC236}">
                <a16:creationId xmlns:a16="http://schemas.microsoft.com/office/drawing/2014/main" id="{809AFDA6-A88A-926F-00FC-0BBE9483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-2" b="20740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7C3936-7373-47BE-AD2D-FC80C969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Beauregard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E74DE0-EDDF-5680-A98B-B8A7DE7F0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  0,75 l       70,00 €</a:t>
            </a:r>
          </a:p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 0,75 l        60,00 €</a:t>
            </a:r>
          </a:p>
        </p:txBody>
      </p:sp>
      <p:pic>
        <p:nvPicPr>
          <p:cNvPr id="5" name="Inhaltsplatzhalter 4" descr="Ein Bild, das Glasflasche, Wein, Text, Weinflasche enthält.&#10;&#10;Automatisch generierte Beschreibung">
            <a:extLst>
              <a:ext uri="{FF2B5EF4-FFF2-40B4-BE49-F238E27FC236}">
                <a16:creationId xmlns:a16="http://schemas.microsoft.com/office/drawing/2014/main" id="{607C4753-3037-7773-0312-A82439D1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54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32CE5A-E8C1-ED22-046F-F2D2C7A9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Bourgneuf</a:t>
            </a:r>
            <a:endParaRPr lang="de-DE" sz="5200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7A7C74C0-F749-6A9C-1778-77FDB428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       45,00 €</a:t>
            </a:r>
          </a:p>
        </p:txBody>
      </p:sp>
      <p:pic>
        <p:nvPicPr>
          <p:cNvPr id="5" name="Inhaltsplatzhalter 4" descr="Ein Bild, das Text, Getränk, Essen, Glasflasche enthält.&#10;&#10;Automatisch generierte Beschreibung">
            <a:extLst>
              <a:ext uri="{FF2B5EF4-FFF2-40B4-BE49-F238E27FC236}">
                <a16:creationId xmlns:a16="http://schemas.microsoft.com/office/drawing/2014/main" id="{360E3B41-D359-9933-CF03-A28C7ACD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62" y="601133"/>
            <a:ext cx="2511094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8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0FF44B-CF06-F9B3-B9CC-A4810B01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Vieux Château </a:t>
            </a:r>
            <a:r>
              <a:rPr lang="de-DE" sz="5200" dirty="0" err="1"/>
              <a:t>Certan</a:t>
            </a:r>
            <a:endParaRPr lang="de-DE" sz="5200" dirty="0"/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678F88-6593-6D32-5532-7B9C7750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2000  </a:t>
            </a:r>
            <a:r>
              <a:rPr lang="en-US" sz="2200" dirty="0" err="1"/>
              <a:t>Flasche</a:t>
            </a:r>
            <a:r>
              <a:rPr lang="en-US" sz="2200" dirty="0"/>
              <a:t>       250,00 €</a:t>
            </a:r>
          </a:p>
        </p:txBody>
      </p:sp>
      <p:pic>
        <p:nvPicPr>
          <p:cNvPr id="5" name="Inhaltsplatzhalter 4" descr="Ein Bild, das Text, Glasflasche, Wein, Drink enthält.&#10;&#10;Automatisch generierte Beschreibung">
            <a:extLst>
              <a:ext uri="{FF2B5EF4-FFF2-40B4-BE49-F238E27FC236}">
                <a16:creationId xmlns:a16="http://schemas.microsoft.com/office/drawing/2014/main" id="{C1372E71-0C1B-111F-C8E3-02009C2C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9" r="-2" b="1031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28ED11-1C75-1618-026D-6F1904AB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 fontScale="90000"/>
          </a:bodyPr>
          <a:lstStyle/>
          <a:p>
            <a:r>
              <a:rPr lang="de-DE" sz="5200" dirty="0"/>
              <a:t>Château </a:t>
            </a:r>
            <a:br>
              <a:rPr lang="de-DE" sz="5200" dirty="0"/>
            </a:br>
            <a:r>
              <a:rPr lang="de-DE" sz="5200" dirty="0" err="1"/>
              <a:t>Certan</a:t>
            </a:r>
            <a:r>
              <a:rPr lang="de-DE" sz="5200" dirty="0"/>
              <a:t> de May de </a:t>
            </a:r>
            <a:r>
              <a:rPr lang="de-DE" sz="5200" dirty="0" err="1"/>
              <a:t>Certan</a:t>
            </a:r>
            <a:endParaRPr lang="de-DE" sz="5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661CB8-FB80-8047-1F97-EC2158E0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2000   </a:t>
            </a:r>
            <a:r>
              <a:rPr lang="en-US" sz="2200" dirty="0" err="1"/>
              <a:t>Flasche</a:t>
            </a:r>
            <a:r>
              <a:rPr lang="en-US" sz="2200" dirty="0"/>
              <a:t>       100,00 €</a:t>
            </a:r>
          </a:p>
        </p:txBody>
      </p:sp>
      <p:pic>
        <p:nvPicPr>
          <p:cNvPr id="5" name="Inhaltsplatzhalter 4" descr="Ein Bild, das Text, Glasflasche, Drink, Wein enthält.&#10;&#10;Automatisch generierte Beschreibung">
            <a:extLst>
              <a:ext uri="{FF2B5EF4-FFF2-40B4-BE49-F238E27FC236}">
                <a16:creationId xmlns:a16="http://schemas.microsoft.com/office/drawing/2014/main" id="{0A529DA3-FBDA-C4B7-C774-82330BC0A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62" y="601133"/>
            <a:ext cx="2511094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5D1295-7C45-A0B7-E7B3-FF66936A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Hosanna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90BA4F-1B0F-1E8F-70C5-691AD0D6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    250,00 €</a:t>
            </a:r>
          </a:p>
        </p:txBody>
      </p:sp>
      <p:pic>
        <p:nvPicPr>
          <p:cNvPr id="5" name="Inhaltsplatzhalter 4" descr="Ein Bild, das Glasflasche, Drink, Weinflasche, Alkoholisches Getränk enthält.&#10;&#10;Automatisch generierte Beschreibung">
            <a:extLst>
              <a:ext uri="{FF2B5EF4-FFF2-40B4-BE49-F238E27FC236}">
                <a16:creationId xmlns:a16="http://schemas.microsoft.com/office/drawing/2014/main" id="{6B5481E7-1D33-5B9D-9540-597A7E7C3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r="-2" b="23184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4ED00D-7F9E-4BB5-9F7F-7F4768B66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Lafleur-Gazin</a:t>
            </a:r>
            <a:endParaRPr lang="de-DE" sz="5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8F2092-119C-95E8-485B-DD24A3DE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2000 </a:t>
            </a:r>
            <a:r>
              <a:rPr lang="en-US" sz="2200" dirty="0" err="1"/>
              <a:t>Flasche</a:t>
            </a:r>
            <a:r>
              <a:rPr lang="en-US" sz="2200" dirty="0"/>
              <a:t>                 50,00 €</a:t>
            </a:r>
          </a:p>
        </p:txBody>
      </p:sp>
      <p:pic>
        <p:nvPicPr>
          <p:cNvPr id="5" name="Inhaltsplatzhalter 4" descr="Ein Bild, das Wein, Glasflasche, Drink, Weinflasche enthält.&#10;&#10;Automatisch generierte Beschreibung">
            <a:extLst>
              <a:ext uri="{FF2B5EF4-FFF2-40B4-BE49-F238E27FC236}">
                <a16:creationId xmlns:a16="http://schemas.microsoft.com/office/drawing/2014/main" id="{381DC2C3-E6F3-6B16-4045-C0AB9BB15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62" y="601133"/>
            <a:ext cx="2511094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DCE926-5289-42D5-99EE-538873C2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 fontScale="90000"/>
          </a:bodyPr>
          <a:lstStyle/>
          <a:p>
            <a:r>
              <a:rPr lang="de-DE" sz="5200" dirty="0"/>
              <a:t>Château </a:t>
            </a:r>
            <a:br>
              <a:rPr lang="de-DE" sz="5200" dirty="0"/>
            </a:br>
            <a:r>
              <a:rPr lang="de-DE" sz="5200" dirty="0"/>
              <a:t>Le Jardin de Petit Village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7FAD7F-587F-4E4E-AF6F-99DFD245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1996 </a:t>
            </a:r>
            <a:r>
              <a:rPr lang="en-US" sz="2200" dirty="0" err="1"/>
              <a:t>Flasche</a:t>
            </a:r>
            <a:r>
              <a:rPr lang="en-US" sz="2200" dirty="0"/>
              <a:t>  25,00 €</a:t>
            </a:r>
          </a:p>
        </p:txBody>
      </p:sp>
      <p:pic>
        <p:nvPicPr>
          <p:cNvPr id="5" name="Inhaltsplatzhalter 4" descr="Ein Bild, das Text, Glasflasche, Wein, Drink enthält.&#10;&#10;Automatisch generierte Beschreibung">
            <a:extLst>
              <a:ext uri="{FF2B5EF4-FFF2-40B4-BE49-F238E27FC236}">
                <a16:creationId xmlns:a16="http://schemas.microsoft.com/office/drawing/2014/main" id="{6141D094-323B-E1D4-ED49-6DD166262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1" r="-2" b="9329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431121-04F2-B8C0-7D38-6639E01B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de-DE" sz="5200" dirty="0"/>
              <a:t>Château </a:t>
            </a:r>
            <a:r>
              <a:rPr lang="de-DE" sz="5200" dirty="0" err="1"/>
              <a:t>PetitVillage</a:t>
            </a:r>
            <a:endParaRPr lang="de-DE" sz="5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C6B691-72D4-4F74-5205-15493226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 dirty="0"/>
              <a:t>1999 </a:t>
            </a:r>
            <a:r>
              <a:rPr lang="en-US" sz="2200" dirty="0" err="1"/>
              <a:t>Flasche</a:t>
            </a:r>
            <a:r>
              <a:rPr lang="en-US" sz="2200" dirty="0"/>
              <a:t>  85,00 €</a:t>
            </a:r>
          </a:p>
        </p:txBody>
      </p:sp>
      <p:pic>
        <p:nvPicPr>
          <p:cNvPr id="5" name="Inhaltsplatzhalter 4" descr="Ein Bild, das Text, Wein, Glasflasche, Drink enthält.&#10;&#10;Automatisch generierte Beschreibung">
            <a:extLst>
              <a:ext uri="{FF2B5EF4-FFF2-40B4-BE49-F238E27FC236}">
                <a16:creationId xmlns:a16="http://schemas.microsoft.com/office/drawing/2014/main" id="{4CCE9713-A84C-D311-22D8-2EA47F7A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62" y="601133"/>
            <a:ext cx="2511094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</vt:lpstr>
      <vt:lpstr>Wir verkaufen Ihnen unsere hochwertigen Bordeaux Weine für Zuhause oder auch als Geschenk Idee</vt:lpstr>
      <vt:lpstr>Château Beauregard</vt:lpstr>
      <vt:lpstr>Château Bourgneuf</vt:lpstr>
      <vt:lpstr>Vieux Château Certan</vt:lpstr>
      <vt:lpstr>Château  Certan de May de Certan</vt:lpstr>
      <vt:lpstr>Château Hosanna</vt:lpstr>
      <vt:lpstr>Château Lafleur-Gazin</vt:lpstr>
      <vt:lpstr>Château  Le Jardin de Petit Village</vt:lpstr>
      <vt:lpstr>Château PetitVillage</vt:lpstr>
      <vt:lpstr>Château Trotanoy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Elfers</dc:creator>
  <cp:lastModifiedBy>Ulrike Elfers</cp:lastModifiedBy>
  <cp:revision>1</cp:revision>
  <dcterms:created xsi:type="dcterms:W3CDTF">2024-10-09T16:05:59Z</dcterms:created>
  <dcterms:modified xsi:type="dcterms:W3CDTF">2024-10-09T16:32:08Z</dcterms:modified>
</cp:coreProperties>
</file>